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8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0" r:id="rId6"/>
    <p:sldId id="267" r:id="rId7"/>
    <p:sldId id="263" r:id="rId8"/>
    <p:sldId id="271" r:id="rId9"/>
    <p:sldId id="262" r:id="rId10"/>
    <p:sldId id="266" r:id="rId11"/>
    <p:sldId id="268" r:id="rId12"/>
    <p:sldId id="269" r:id="rId13"/>
    <p:sldId id="264" r:id="rId14"/>
    <p:sldId id="272" r:id="rId15"/>
    <p:sldId id="273" r:id="rId16"/>
    <p:sldId id="25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6185C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362DA-B794-45B9-9BEE-599A1FD4F7C7}" type="doc">
      <dgm:prSet loTypeId="urn:microsoft.com/office/officeart/2009/3/layout/PhasedProcess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ZA"/>
        </a:p>
      </dgm:t>
    </dgm:pt>
    <dgm:pt modelId="{4821B3E8-9370-4D21-8198-65BA4339E415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+mj-ea"/>
              <a:ea typeface="+mj-ea"/>
            </a:rPr>
            <a:t>국내 여행 활성화</a:t>
          </a:r>
        </a:p>
      </dgm:t>
    </dgm:pt>
    <dgm:pt modelId="{763F03D9-CB7E-435B-BA77-D1F8D4274E03}" type="parTrans" cxnId="{E14EC1FA-6481-41D2-AE31-0F9E15D7488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9F2F4829-C8AF-40C8-B99D-D020B7AFAD49}" type="sibTrans" cxnId="{E14EC1FA-6481-41D2-AE31-0F9E15D7488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A79BCC07-4436-42E3-80A6-732F0A17966E}">
      <dgm:prSet phldrT="[Text]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강원도</a:t>
          </a:r>
        </a:p>
      </dgm:t>
    </dgm:pt>
    <dgm:pt modelId="{087A1BFF-C84C-4587-A80D-8974ABC8EF5F}" type="sibTrans" cxnId="{6C3AEE11-2408-49AA-A775-6A3512F6F52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C3A2DAB3-4DF7-44D0-8672-751A277F8AE2}" type="parTrans" cxnId="{6C3AEE11-2408-49AA-A775-6A3512F6F52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8990175B-9D44-4607-8FBA-A007DD3BDCD2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대구</a:t>
          </a:r>
        </a:p>
      </dgm:t>
    </dgm:pt>
    <dgm:pt modelId="{02F16045-3CB8-41FE-AF3D-FC471EDB1A43}" type="sibTrans" cxnId="{3B800981-BF06-4825-8D19-D45C3C79051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1E28B33B-A87B-4A20-B998-C7F1781B7D5F}" type="parTrans" cxnId="{3B800981-BF06-4825-8D19-D45C3C790513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819594FA-0AF7-4BCA-BF4E-B320063C2DB1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제주도</a:t>
          </a:r>
        </a:p>
      </dgm:t>
    </dgm:pt>
    <dgm:pt modelId="{132C8A32-FFC0-4A33-B7C4-C6295D26E9C0}" type="sibTrans" cxnId="{4E926AF1-506D-474E-8D21-8714659EE5EF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1E130B30-3A17-4D96-B9AD-9A806206E5CD}" type="parTrans" cxnId="{4E926AF1-506D-474E-8D21-8714659EE5EF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51408AB-258D-4406-B40B-CC29CF313713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+mj-ea"/>
              <a:ea typeface="+mj-ea"/>
            </a:rPr>
            <a:t>로컬</a:t>
          </a:r>
          <a:endParaRPr lang="en-US" altLang="ko-KR" noProof="0" dirty="0">
            <a:latin typeface="+mj-ea"/>
            <a:ea typeface="+mj-ea"/>
          </a:endParaRPr>
        </a:p>
        <a:p>
          <a:pPr rtl="0">
            <a:lnSpc>
              <a:spcPct val="100000"/>
            </a:lnSpc>
          </a:pPr>
          <a:r>
            <a:rPr lang="ko-KR" altLang="en-US" noProof="0" dirty="0">
              <a:latin typeface="+mj-ea"/>
              <a:ea typeface="+mj-ea"/>
            </a:rPr>
            <a:t>사업자</a:t>
          </a:r>
        </a:p>
      </dgm:t>
    </dgm:pt>
    <dgm:pt modelId="{18195661-4D89-4F14-8701-171F7C521288}" type="sibTrans" cxnId="{1D3D3BC2-7F82-4C5A-8D6B-503206F18A7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6CA7A0CF-B790-4872-B7B2-B1B9A8D28491}" type="parTrans" cxnId="{1D3D3BC2-7F82-4C5A-8D6B-503206F18A71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B85C599F-6166-4440-BCFA-9954E84F1BAF}">
      <dgm:prSet phldrT="[Text]"/>
      <dgm:spPr>
        <a:ln>
          <a:noFill/>
        </a:ln>
      </dgm:spPr>
      <dgm:t>
        <a:bodyPr rtlCol="0"/>
        <a:lstStyle/>
        <a:p>
          <a:pPr rtl="0"/>
          <a:r>
            <a:rPr lang="ko-KR" altLang="en-US" noProof="0" dirty="0">
              <a:latin typeface="+mj-ea"/>
              <a:ea typeface="+mj-ea"/>
            </a:rPr>
            <a:t>여행자</a:t>
          </a:r>
        </a:p>
      </dgm:t>
    </dgm:pt>
    <dgm:pt modelId="{62B06A73-353D-495C-8CB4-D7FEDF8F7DF5}" type="sibTrans" cxnId="{92557761-266F-4572-B7E2-B98C8F08069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6452ABC8-EC92-4CB5-B305-5A7115AC0173}" type="parTrans" cxnId="{92557761-266F-4572-B7E2-B98C8F080698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55D18788-16D9-46D2-837A-960D65CA32C9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+mj-ea"/>
              <a:ea typeface="+mj-ea"/>
            </a:rPr>
            <a:t>내수경기회복</a:t>
          </a:r>
        </a:p>
      </dgm:t>
    </dgm:pt>
    <dgm:pt modelId="{8442729E-1D19-458D-98BD-1AB5B700F9E0}" type="sibTrans" cxnId="{E20EF0EF-E539-4948-B46C-9E9B5B3AA63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39B7213-81B5-4957-BC58-13232544EBDA}" type="parTrans" cxnId="{E20EF0EF-E539-4948-B46C-9E9B5B3AA634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5F850C0C-66DA-4799-ACB6-9C952061092A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 rtlCol="0"/>
        <a:lstStyle/>
        <a:p>
          <a:pPr rtl="0"/>
          <a:r>
            <a:rPr lang="en-US" altLang="ko-KR" noProof="0" dirty="0">
              <a:solidFill>
                <a:schemeClr val="tx1"/>
              </a:solidFill>
              <a:latin typeface="+mj-ea"/>
              <a:ea typeface="+mj-ea"/>
            </a:rPr>
            <a:t>KOREA</a:t>
          </a:r>
          <a:endParaRPr lang="ko-KR" altLang="en-US" noProof="0" dirty="0">
            <a:solidFill>
              <a:schemeClr val="tx1"/>
            </a:solidFill>
            <a:latin typeface="+mj-ea"/>
            <a:ea typeface="+mj-ea"/>
          </a:endParaRPr>
        </a:p>
      </dgm:t>
    </dgm:pt>
    <dgm:pt modelId="{58B73E70-F319-49CA-BE47-ADD9C686A37D}" type="sibTrans" cxnId="{45D09604-CFA8-4712-A57A-6D3291397897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3CA76CAB-6D0D-46D9-A13C-6ECDE85AF2D6}" type="parTrans" cxnId="{45D09604-CFA8-4712-A57A-6D3291397897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EED48EC9-139E-4D1A-A023-E1766F475502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+mj-ea"/>
              <a:ea typeface="+mj-ea"/>
            </a:rPr>
            <a:t>지역 경제회복</a:t>
          </a:r>
        </a:p>
      </dgm:t>
    </dgm:pt>
    <dgm:pt modelId="{E8A58E6C-D702-4CD5-A4A4-68BF06D65777}" type="sibTrans" cxnId="{508AA677-84BC-4D76-B730-28EA84E9EBC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D0F6851C-F0F8-491D-B94E-762CD794E96A}" type="parTrans" cxnId="{508AA677-84BC-4D76-B730-28EA84E9EBCA}">
      <dgm:prSet/>
      <dgm:spPr/>
      <dgm:t>
        <a:bodyPr rtlCol="0"/>
        <a:lstStyle/>
        <a:p>
          <a:pPr rtl="0"/>
          <a:endParaRPr lang="ko-KR" altLang="en-US" noProof="0" dirty="0"/>
        </a:p>
      </dgm:t>
    </dgm:pt>
    <dgm:pt modelId="{7F997771-75EA-4896-A86B-88DEFCAAF0DF}" type="pres">
      <dgm:prSet presAssocID="{6A1362DA-B794-45B9-9BEE-599A1FD4F7C7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0659EFF8-8E37-48D0-8531-AA8591B030C2}" type="pres">
      <dgm:prSet presAssocID="{6A1362DA-B794-45B9-9BEE-599A1FD4F7C7}" presName="arc1" presStyleLbl="node1" presStyleIdx="0" presStyleCnt="4"/>
      <dgm:spPr>
        <a:solidFill>
          <a:schemeClr val="bg1">
            <a:lumMod val="85000"/>
          </a:schemeClr>
        </a:solidFill>
      </dgm:spPr>
    </dgm:pt>
    <dgm:pt modelId="{6849B046-FFF3-4CD3-87C3-760114804747}" type="pres">
      <dgm:prSet presAssocID="{6A1362DA-B794-45B9-9BEE-599A1FD4F7C7}" presName="arc3" presStyleLbl="node1" presStyleIdx="1" presStyleCnt="4"/>
      <dgm:spPr>
        <a:xfrm rot="16200000">
          <a:off x="2705159" y="614694"/>
          <a:ext cx="2628200" cy="2628604"/>
        </a:xfrm>
        <a:solidFill>
          <a:schemeClr val="bg1">
            <a:lumMod val="85000"/>
          </a:schemeClr>
        </a:solidFill>
      </dgm:spPr>
    </dgm:pt>
    <dgm:pt modelId="{DC93D40F-6B01-43A2-B629-3007E6988A4F}" type="pres">
      <dgm:prSet presAssocID="{6A1362DA-B794-45B9-9BEE-599A1FD4F7C7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23056524-C614-4F7B-A945-D2D9D78E93A8}" type="pres">
      <dgm:prSet presAssocID="{6A1362DA-B794-45B9-9BEE-599A1FD4F7C7}" presName="arc2" presStyleLbl="node1" presStyleIdx="2" presStyleCnt="4"/>
      <dgm:spPr>
        <a:xfrm rot="5400000">
          <a:off x="2620852" y="614694"/>
          <a:ext cx="2628200" cy="2628604"/>
        </a:xfrm>
        <a:solidFill>
          <a:schemeClr val="bg1">
            <a:lumMod val="85000"/>
          </a:schemeClr>
        </a:solidFill>
      </dgm:spPr>
    </dgm:pt>
    <dgm:pt modelId="{03188925-9B58-4F84-B5B5-244FB2812A99}" type="pres">
      <dgm:prSet presAssocID="{6A1362DA-B794-45B9-9BEE-599A1FD4F7C7}" presName="arc4" presStyleLbl="node1" presStyleIdx="3" presStyleCnt="4"/>
      <dgm:spPr>
        <a:xfrm rot="16200000">
          <a:off x="5325014" y="614694"/>
          <a:ext cx="2628200" cy="2628604"/>
        </a:xfrm>
        <a:solidFill>
          <a:schemeClr val="bg1">
            <a:lumMod val="85000"/>
          </a:schemeClr>
        </a:solidFill>
      </dgm:spPr>
    </dgm:pt>
    <dgm:pt modelId="{C8228DC6-78D1-404B-8BAE-5596AA679220}" type="pres">
      <dgm:prSet presAssocID="{6A1362DA-B794-45B9-9BEE-599A1FD4F7C7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2F199568-9382-4F57-8637-EA89AB21FD2E}" type="pres">
      <dgm:prSet presAssocID="{6A1362DA-B794-45B9-9BEE-599A1FD4F7C7}" presName="middleComposite" presStyleCnt="0"/>
      <dgm:spPr/>
    </dgm:pt>
    <dgm:pt modelId="{1F528CDB-ABFE-433C-9B57-F41659B19CD6}" type="pres">
      <dgm:prSet presAssocID="{D51408AB-258D-4406-B40B-CC29CF313713}" presName="circ1" presStyleLbl="vennNode1" presStyleIdx="0" presStyleCnt="8" custScaleX="110107" custScaleY="110107"/>
      <dgm:spPr/>
    </dgm:pt>
    <dgm:pt modelId="{A77D9594-052F-47B3-BB36-E5F7883905A4}" type="pres">
      <dgm:prSet presAssocID="{D51408AB-258D-4406-B40B-CC29CF313713}" presName="circ1Tx" presStyleLbl="revTx" presStyleIdx="1" presStyleCnt="3">
        <dgm:presLayoutVars>
          <dgm:chMax val="0"/>
          <dgm:chPref val="0"/>
        </dgm:presLayoutVars>
      </dgm:prSet>
      <dgm:spPr/>
    </dgm:pt>
    <dgm:pt modelId="{F0631B9D-3479-476B-BC88-ACBFFB6E96AB}" type="pres">
      <dgm:prSet presAssocID="{B85C599F-6166-4440-BCFA-9954E84F1BAF}" presName="circ2" presStyleLbl="vennNode1" presStyleIdx="1" presStyleCnt="8" custScaleX="110107" custScaleY="110107"/>
      <dgm:spPr/>
    </dgm:pt>
    <dgm:pt modelId="{7384308B-870E-4E97-A25D-53C3020DFBE2}" type="pres">
      <dgm:prSet presAssocID="{B85C599F-6166-4440-BCFA-9954E84F1BAF}" presName="circ2Tx" presStyleLbl="revTx" presStyleIdx="1" presStyleCnt="3">
        <dgm:presLayoutVars>
          <dgm:chMax val="0"/>
          <dgm:chPref val="0"/>
        </dgm:presLayoutVars>
      </dgm:prSet>
      <dgm:spPr/>
    </dgm:pt>
    <dgm:pt modelId="{2C6B576E-83E6-4A2B-86DA-256C01041219}" type="pres">
      <dgm:prSet presAssocID="{6A1362DA-B794-45B9-9BEE-599A1FD4F7C7}" presName="leftComposite" presStyleCnt="0"/>
      <dgm:spPr/>
    </dgm:pt>
    <dgm:pt modelId="{30071BB3-0EB4-4882-BD62-205BE426F0A9}" type="pres">
      <dgm:prSet presAssocID="{A79BCC07-4436-42E3-80A6-732F0A17966E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00180506-7B30-4C83-B5EB-803D3453F7E0}" type="pres">
      <dgm:prSet presAssocID="{A79BCC07-4436-42E3-80A6-732F0A17966E}" presName="ellipse1" presStyleLbl="vennNode1" presStyleIdx="3" presStyleCnt="8"/>
      <dgm:spPr>
        <a:solidFill>
          <a:schemeClr val="accent2">
            <a:lumMod val="60000"/>
            <a:lumOff val="40000"/>
          </a:schemeClr>
        </a:solidFill>
      </dgm:spPr>
    </dgm:pt>
    <dgm:pt modelId="{87E6C4B1-CD6A-4E27-BDA3-091E52F28104}" type="pres">
      <dgm:prSet presAssocID="{A79BCC07-4436-42E3-80A6-732F0A17966E}" presName="ellipse2" presStyleLbl="vennNode1" presStyleIdx="4" presStyleCnt="8"/>
      <dgm:spPr>
        <a:solidFill>
          <a:schemeClr val="accent2">
            <a:lumMod val="60000"/>
            <a:lumOff val="40000"/>
          </a:schemeClr>
        </a:solidFill>
      </dgm:spPr>
    </dgm:pt>
    <dgm:pt modelId="{3C492A34-5353-42F4-A9D0-320B80142C39}" type="pres">
      <dgm:prSet presAssocID="{8990175B-9D44-4607-8FBA-A007DD3BDCD2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8975C524-7118-448B-955F-56AAFE8A7AAA}" type="pres">
      <dgm:prSet presAssocID="{8990175B-9D44-4607-8FBA-A007DD3BDCD2}" presName="ellipse3" presStyleLbl="vennNode1" presStyleIdx="6" presStyleCnt="8"/>
      <dgm:spPr>
        <a:solidFill>
          <a:schemeClr val="accent2">
            <a:lumMod val="60000"/>
            <a:lumOff val="40000"/>
          </a:schemeClr>
        </a:solidFill>
      </dgm:spPr>
    </dgm:pt>
    <dgm:pt modelId="{7F470B30-C0E6-4733-B1C2-C22A3339ECF1}" type="pres">
      <dgm:prSet presAssocID="{819594FA-0AF7-4BCA-BF4E-B320063C2DB1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AD01EDAC-4230-46FC-BEF5-EDD9B36F1C08}" type="pres">
      <dgm:prSet presAssocID="{6A1362DA-B794-45B9-9BEE-599A1FD4F7C7}" presName="rightChild" presStyleLbl="node2" presStyleIdx="0" presStyleCnt="1">
        <dgm:presLayoutVars>
          <dgm:chMax val="0"/>
          <dgm:chPref val="0"/>
        </dgm:presLayoutVars>
      </dgm:prSet>
      <dgm:spPr/>
    </dgm:pt>
    <dgm:pt modelId="{2F20CFD9-9E25-4178-B585-093FFDC4B696}" type="pres">
      <dgm:prSet presAssocID="{6A1362DA-B794-45B9-9BEE-599A1FD4F7C7}" presName="parentText1" presStyleLbl="revTx" presStyleIdx="2" presStyleCnt="3" custLinFactNeighborX="-6480" custLinFactNeighborY="5270">
        <dgm:presLayoutVars>
          <dgm:chMax val="4"/>
          <dgm:chPref val="3"/>
          <dgm:bulletEnabled val="1"/>
        </dgm:presLayoutVars>
      </dgm:prSet>
      <dgm:spPr/>
    </dgm:pt>
  </dgm:ptLst>
  <dgm:cxnLst>
    <dgm:cxn modelId="{45D09604-CFA8-4712-A57A-6D3291397897}" srcId="{55D18788-16D9-46D2-837A-960D65CA32C9}" destId="{5F850C0C-66DA-4799-ACB6-9C952061092A}" srcOrd="0" destOrd="0" parTransId="{3CA76CAB-6D0D-46D9-A13C-6ECDE85AF2D6}" sibTransId="{58B73E70-F319-49CA-BE47-ADD9C686A37D}"/>
    <dgm:cxn modelId="{9F72A209-3E49-4599-9DCA-9C049022F59C}" type="presOf" srcId="{6A1362DA-B794-45B9-9BEE-599A1FD4F7C7}" destId="{7F997771-75EA-4896-A86B-88DEFCAAF0DF}" srcOrd="0" destOrd="0" presId="urn:microsoft.com/office/officeart/2009/3/layout/PhasedProcess"/>
    <dgm:cxn modelId="{6C3AEE11-2408-49AA-A775-6A3512F6F523}" srcId="{4821B3E8-9370-4D21-8198-65BA4339E415}" destId="{A79BCC07-4436-42E3-80A6-732F0A17966E}" srcOrd="0" destOrd="0" parTransId="{C3A2DAB3-4DF7-44D0-8672-751A277F8AE2}" sibTransId="{087A1BFF-C84C-4587-A80D-8974ABC8EF5F}"/>
    <dgm:cxn modelId="{AF972721-403C-470B-A699-6122EFDEB1B2}" type="presOf" srcId="{A79BCC07-4436-42E3-80A6-732F0A17966E}" destId="{30071BB3-0EB4-4882-BD62-205BE426F0A9}" srcOrd="0" destOrd="0" presId="urn:microsoft.com/office/officeart/2009/3/layout/PhasedProcess"/>
    <dgm:cxn modelId="{266AC232-17F2-4DBF-8D63-ADF2201D73CC}" type="presOf" srcId="{D51408AB-258D-4406-B40B-CC29CF313713}" destId="{1F528CDB-ABFE-433C-9B57-F41659B19CD6}" srcOrd="0" destOrd="0" presId="urn:microsoft.com/office/officeart/2009/3/layout/PhasedProcess"/>
    <dgm:cxn modelId="{B30D423D-32FE-454E-8A9F-3BF4D4FAF097}" type="presOf" srcId="{819594FA-0AF7-4BCA-BF4E-B320063C2DB1}" destId="{7F470B30-C0E6-4733-B1C2-C22A3339ECF1}" srcOrd="0" destOrd="0" presId="urn:microsoft.com/office/officeart/2009/3/layout/PhasedProcess"/>
    <dgm:cxn modelId="{92557761-266F-4572-B7E2-B98C8F080698}" srcId="{EED48EC9-139E-4D1A-A023-E1766F475502}" destId="{B85C599F-6166-4440-BCFA-9954E84F1BAF}" srcOrd="1" destOrd="0" parTransId="{6452ABC8-EC92-4CB5-B305-5A7115AC0173}" sibTransId="{62B06A73-353D-495C-8CB4-D7FEDF8F7DF5}"/>
    <dgm:cxn modelId="{ABA40B63-DF4F-47C5-BE09-C50957178DB2}" type="presOf" srcId="{EED48EC9-139E-4D1A-A023-E1766F475502}" destId="{DC93D40F-6B01-43A2-B629-3007E6988A4F}" srcOrd="0" destOrd="0" presId="urn:microsoft.com/office/officeart/2009/3/layout/PhasedProcess"/>
    <dgm:cxn modelId="{508AA677-84BC-4D76-B730-28EA84E9EBCA}" srcId="{6A1362DA-B794-45B9-9BEE-599A1FD4F7C7}" destId="{EED48EC9-139E-4D1A-A023-E1766F475502}" srcOrd="1" destOrd="0" parTransId="{D0F6851C-F0F8-491D-B94E-762CD794E96A}" sibTransId="{E8A58E6C-D702-4CD5-A4A4-68BF06D65777}"/>
    <dgm:cxn modelId="{9E1F8D7C-8884-4990-A37A-624E03BB1C88}" type="presOf" srcId="{D51408AB-258D-4406-B40B-CC29CF313713}" destId="{A77D9594-052F-47B3-BB36-E5F7883905A4}" srcOrd="1" destOrd="0" presId="urn:microsoft.com/office/officeart/2009/3/layout/PhasedProcess"/>
    <dgm:cxn modelId="{3B800981-BF06-4825-8D19-D45C3C790513}" srcId="{4821B3E8-9370-4D21-8198-65BA4339E415}" destId="{8990175B-9D44-4607-8FBA-A007DD3BDCD2}" srcOrd="1" destOrd="0" parTransId="{1E28B33B-A87B-4A20-B998-C7F1781B7D5F}" sibTransId="{02F16045-3CB8-41FE-AF3D-FC471EDB1A43}"/>
    <dgm:cxn modelId="{60E570A3-E599-48E8-947E-B7F9C3612225}" type="presOf" srcId="{B85C599F-6166-4440-BCFA-9954E84F1BAF}" destId="{7384308B-870E-4E97-A25D-53C3020DFBE2}" srcOrd="1" destOrd="0" presId="urn:microsoft.com/office/officeart/2009/3/layout/PhasedProcess"/>
    <dgm:cxn modelId="{04A418BB-53ED-4C8F-A64A-27858A40B828}" type="presOf" srcId="{5F850C0C-66DA-4799-ACB6-9C952061092A}" destId="{AD01EDAC-4230-46FC-BEF5-EDD9B36F1C08}" srcOrd="0" destOrd="0" presId="urn:microsoft.com/office/officeart/2009/3/layout/PhasedProcess"/>
    <dgm:cxn modelId="{70A959BF-5B4B-414B-B264-7E1E8C236B1D}" type="presOf" srcId="{B85C599F-6166-4440-BCFA-9954E84F1BAF}" destId="{F0631B9D-3479-476B-BC88-ACBFFB6E96AB}" srcOrd="0" destOrd="0" presId="urn:microsoft.com/office/officeart/2009/3/layout/PhasedProcess"/>
    <dgm:cxn modelId="{1D3D3BC2-7F82-4C5A-8D6B-503206F18A71}" srcId="{EED48EC9-139E-4D1A-A023-E1766F475502}" destId="{D51408AB-258D-4406-B40B-CC29CF313713}" srcOrd="0" destOrd="0" parTransId="{6CA7A0CF-B790-4872-B7B2-B1B9A8D28491}" sibTransId="{18195661-4D89-4F14-8701-171F7C521288}"/>
    <dgm:cxn modelId="{CE99E7D0-A82B-4941-B43E-4911112B61FA}" type="presOf" srcId="{4821B3E8-9370-4D21-8198-65BA4339E415}" destId="{2F20CFD9-9E25-4178-B585-093FFDC4B696}" srcOrd="0" destOrd="0" presId="urn:microsoft.com/office/officeart/2009/3/layout/PhasedProcess"/>
    <dgm:cxn modelId="{1AB8B6EF-CE8B-4ED9-8092-F95AE5D99454}" type="presOf" srcId="{55D18788-16D9-46D2-837A-960D65CA32C9}" destId="{C8228DC6-78D1-404B-8BAE-5596AA679220}" srcOrd="0" destOrd="0" presId="urn:microsoft.com/office/officeart/2009/3/layout/PhasedProcess"/>
    <dgm:cxn modelId="{E20EF0EF-E539-4948-B46C-9E9B5B3AA634}" srcId="{6A1362DA-B794-45B9-9BEE-599A1FD4F7C7}" destId="{55D18788-16D9-46D2-837A-960D65CA32C9}" srcOrd="2" destOrd="0" parTransId="{D39B7213-81B5-4957-BC58-13232544EBDA}" sibTransId="{8442729E-1D19-458D-98BD-1AB5B700F9E0}"/>
    <dgm:cxn modelId="{1C2D47F0-CB41-4D0C-8049-4BD5CEADDD41}" type="presOf" srcId="{8990175B-9D44-4607-8FBA-A007DD3BDCD2}" destId="{3C492A34-5353-42F4-A9D0-320B80142C39}" srcOrd="0" destOrd="0" presId="urn:microsoft.com/office/officeart/2009/3/layout/PhasedProcess"/>
    <dgm:cxn modelId="{4E926AF1-506D-474E-8D21-8714659EE5EF}" srcId="{4821B3E8-9370-4D21-8198-65BA4339E415}" destId="{819594FA-0AF7-4BCA-BF4E-B320063C2DB1}" srcOrd="2" destOrd="0" parTransId="{1E130B30-3A17-4D96-B9AD-9A806206E5CD}" sibTransId="{132C8A32-FFC0-4A33-B7C4-C6295D26E9C0}"/>
    <dgm:cxn modelId="{E14EC1FA-6481-41D2-AE31-0F9E15D74881}" srcId="{6A1362DA-B794-45B9-9BEE-599A1FD4F7C7}" destId="{4821B3E8-9370-4D21-8198-65BA4339E415}" srcOrd="0" destOrd="0" parTransId="{763F03D9-CB7E-435B-BA77-D1F8D4274E03}" sibTransId="{9F2F4829-C8AF-40C8-B99D-D020B7AFAD49}"/>
    <dgm:cxn modelId="{015DE727-6CE5-4307-A8CC-A95DC2D879B3}" type="presParOf" srcId="{7F997771-75EA-4896-A86B-88DEFCAAF0DF}" destId="{0659EFF8-8E37-48D0-8531-AA8591B030C2}" srcOrd="0" destOrd="0" presId="urn:microsoft.com/office/officeart/2009/3/layout/PhasedProcess"/>
    <dgm:cxn modelId="{58DACE89-6D87-49F4-9CB6-8D5778A22807}" type="presParOf" srcId="{7F997771-75EA-4896-A86B-88DEFCAAF0DF}" destId="{6849B046-FFF3-4CD3-87C3-760114804747}" srcOrd="1" destOrd="0" presId="urn:microsoft.com/office/officeart/2009/3/layout/PhasedProcess"/>
    <dgm:cxn modelId="{9E4A4637-176F-4A46-8E51-97933B2B093C}" type="presParOf" srcId="{7F997771-75EA-4896-A86B-88DEFCAAF0DF}" destId="{DC93D40F-6B01-43A2-B629-3007E6988A4F}" srcOrd="2" destOrd="0" presId="urn:microsoft.com/office/officeart/2009/3/layout/PhasedProcess"/>
    <dgm:cxn modelId="{0655A8C4-C065-42DA-90E3-2C9EA2C837C3}" type="presParOf" srcId="{7F997771-75EA-4896-A86B-88DEFCAAF0DF}" destId="{23056524-C614-4F7B-A945-D2D9D78E93A8}" srcOrd="3" destOrd="0" presId="urn:microsoft.com/office/officeart/2009/3/layout/PhasedProcess"/>
    <dgm:cxn modelId="{ECD79578-D8E9-4687-AF49-45F57393446B}" type="presParOf" srcId="{7F997771-75EA-4896-A86B-88DEFCAAF0DF}" destId="{03188925-9B58-4F84-B5B5-244FB2812A99}" srcOrd="4" destOrd="0" presId="urn:microsoft.com/office/officeart/2009/3/layout/PhasedProcess"/>
    <dgm:cxn modelId="{26882245-485B-4B83-96E5-DFBD5AA3BDDE}" type="presParOf" srcId="{7F997771-75EA-4896-A86B-88DEFCAAF0DF}" destId="{C8228DC6-78D1-404B-8BAE-5596AA679220}" srcOrd="5" destOrd="0" presId="urn:microsoft.com/office/officeart/2009/3/layout/PhasedProcess"/>
    <dgm:cxn modelId="{5A39184B-789C-424C-9F77-D2C886162712}" type="presParOf" srcId="{7F997771-75EA-4896-A86B-88DEFCAAF0DF}" destId="{2F199568-9382-4F57-8637-EA89AB21FD2E}" srcOrd="6" destOrd="0" presId="urn:microsoft.com/office/officeart/2009/3/layout/PhasedProcess"/>
    <dgm:cxn modelId="{36FB3A25-2E80-459D-912F-C7CF21434658}" type="presParOf" srcId="{2F199568-9382-4F57-8637-EA89AB21FD2E}" destId="{1F528CDB-ABFE-433C-9B57-F41659B19CD6}" srcOrd="0" destOrd="0" presId="urn:microsoft.com/office/officeart/2009/3/layout/PhasedProcess"/>
    <dgm:cxn modelId="{17991873-07EC-4E89-B641-84CC2C160721}" type="presParOf" srcId="{2F199568-9382-4F57-8637-EA89AB21FD2E}" destId="{A77D9594-052F-47B3-BB36-E5F7883905A4}" srcOrd="1" destOrd="0" presId="urn:microsoft.com/office/officeart/2009/3/layout/PhasedProcess"/>
    <dgm:cxn modelId="{67B2076F-8F02-4C09-ADFD-65463E59E1AC}" type="presParOf" srcId="{2F199568-9382-4F57-8637-EA89AB21FD2E}" destId="{F0631B9D-3479-476B-BC88-ACBFFB6E96AB}" srcOrd="2" destOrd="0" presId="urn:microsoft.com/office/officeart/2009/3/layout/PhasedProcess"/>
    <dgm:cxn modelId="{CFC0C370-CA14-45AB-8BF7-80D5618B7503}" type="presParOf" srcId="{2F199568-9382-4F57-8637-EA89AB21FD2E}" destId="{7384308B-870E-4E97-A25D-53C3020DFBE2}" srcOrd="3" destOrd="0" presId="urn:microsoft.com/office/officeart/2009/3/layout/PhasedProcess"/>
    <dgm:cxn modelId="{5716EB85-A799-4BF1-8F79-8F379BE194C2}" type="presParOf" srcId="{7F997771-75EA-4896-A86B-88DEFCAAF0DF}" destId="{2C6B576E-83E6-4A2B-86DA-256C01041219}" srcOrd="7" destOrd="0" presId="urn:microsoft.com/office/officeart/2009/3/layout/PhasedProcess"/>
    <dgm:cxn modelId="{C3EF00FD-1359-4191-8968-C86AEE4AD890}" type="presParOf" srcId="{2C6B576E-83E6-4A2B-86DA-256C01041219}" destId="{30071BB3-0EB4-4882-BD62-205BE426F0A9}" srcOrd="0" destOrd="0" presId="urn:microsoft.com/office/officeart/2009/3/layout/PhasedProcess"/>
    <dgm:cxn modelId="{9ACE9002-FAAE-4898-86A7-C9E20D41F4BC}" type="presParOf" srcId="{2C6B576E-83E6-4A2B-86DA-256C01041219}" destId="{00180506-7B30-4C83-B5EB-803D3453F7E0}" srcOrd="1" destOrd="0" presId="urn:microsoft.com/office/officeart/2009/3/layout/PhasedProcess"/>
    <dgm:cxn modelId="{978D31BC-470D-42AB-874D-3719C7867838}" type="presParOf" srcId="{2C6B576E-83E6-4A2B-86DA-256C01041219}" destId="{87E6C4B1-CD6A-4E27-BDA3-091E52F28104}" srcOrd="2" destOrd="0" presId="urn:microsoft.com/office/officeart/2009/3/layout/PhasedProcess"/>
    <dgm:cxn modelId="{55A3B645-0C19-40DB-8252-9E23DDEA6B3D}" type="presParOf" srcId="{2C6B576E-83E6-4A2B-86DA-256C01041219}" destId="{3C492A34-5353-42F4-A9D0-320B80142C39}" srcOrd="3" destOrd="0" presId="urn:microsoft.com/office/officeart/2009/3/layout/PhasedProcess"/>
    <dgm:cxn modelId="{C5441BAE-9A86-45D8-B551-47022426DF32}" type="presParOf" srcId="{2C6B576E-83E6-4A2B-86DA-256C01041219}" destId="{8975C524-7118-448B-955F-56AAFE8A7AAA}" srcOrd="4" destOrd="0" presId="urn:microsoft.com/office/officeart/2009/3/layout/PhasedProcess"/>
    <dgm:cxn modelId="{7E2FEC05-7872-4E5D-B69D-1202FC5CF5E2}" type="presParOf" srcId="{2C6B576E-83E6-4A2B-86DA-256C01041219}" destId="{7F470B30-C0E6-4733-B1C2-C22A3339ECF1}" srcOrd="5" destOrd="0" presId="urn:microsoft.com/office/officeart/2009/3/layout/PhasedProcess"/>
    <dgm:cxn modelId="{913512D6-3282-401F-BBC6-10C59D8645EB}" type="presParOf" srcId="{7F997771-75EA-4896-A86B-88DEFCAAF0DF}" destId="{AD01EDAC-4230-46FC-BEF5-EDD9B36F1C08}" srcOrd="8" destOrd="0" presId="urn:microsoft.com/office/officeart/2009/3/layout/PhasedProcess"/>
    <dgm:cxn modelId="{55CB1FD3-BBB7-4B7D-A899-0B561FDC1E8D}" type="presParOf" srcId="{7F997771-75EA-4896-A86B-88DEFCAAF0DF}" destId="{2F20CFD9-9E25-4178-B585-093FFDC4B696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9EFF8-8E37-48D0-8531-AA8591B030C2}">
      <dsp:nvSpPr>
        <dsp:cNvPr id="0" name=""/>
        <dsp:cNvSpPr/>
      </dsp:nvSpPr>
      <dsp:spPr>
        <a:xfrm rot="5400000">
          <a:off x="201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9B046-FFF3-4CD3-87C3-760114804747}">
      <dsp:nvSpPr>
        <dsp:cNvPr id="0" name=""/>
        <dsp:cNvSpPr/>
      </dsp:nvSpPr>
      <dsp:spPr>
        <a:xfrm rot="16200000">
          <a:off x="2705159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3D40F-6B01-43A2-B629-3007E6988A4F}">
      <dsp:nvSpPr>
        <dsp:cNvPr id="0" name=""/>
        <dsp:cNvSpPr/>
      </dsp:nvSpPr>
      <dsp:spPr>
        <a:xfrm>
          <a:off x="3015935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+mj-ea"/>
              <a:ea typeface="+mj-ea"/>
            </a:rPr>
            <a:t>지역 경제회복</a:t>
          </a:r>
        </a:p>
      </dsp:txBody>
      <dsp:txXfrm>
        <a:off x="3015935" y="2897894"/>
        <a:ext cx="1995512" cy="525808"/>
      </dsp:txXfrm>
    </dsp:sp>
    <dsp:sp modelId="{23056524-C614-4F7B-A945-D2D9D78E93A8}">
      <dsp:nvSpPr>
        <dsp:cNvPr id="0" name=""/>
        <dsp:cNvSpPr/>
      </dsp:nvSpPr>
      <dsp:spPr>
        <a:xfrm rot="5400000">
          <a:off x="2620852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88925-9B58-4F84-B5B5-244FB2812A99}">
      <dsp:nvSpPr>
        <dsp:cNvPr id="0" name=""/>
        <dsp:cNvSpPr/>
      </dsp:nvSpPr>
      <dsp:spPr>
        <a:xfrm rot="16200000">
          <a:off x="5325014" y="614694"/>
          <a:ext cx="2628200" cy="26286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28DC6-78D1-404B-8BAE-5596AA679220}">
      <dsp:nvSpPr>
        <dsp:cNvPr id="0" name=""/>
        <dsp:cNvSpPr/>
      </dsp:nvSpPr>
      <dsp:spPr>
        <a:xfrm>
          <a:off x="5444113" y="289789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+mj-ea"/>
              <a:ea typeface="+mj-ea"/>
            </a:rPr>
            <a:t>내수경기회복</a:t>
          </a:r>
        </a:p>
      </dsp:txBody>
      <dsp:txXfrm>
        <a:off x="5444113" y="2897894"/>
        <a:ext cx="1995512" cy="525808"/>
      </dsp:txXfrm>
    </dsp:sp>
    <dsp:sp modelId="{1F528CDB-ABFE-433C-9B57-F41659B19CD6}">
      <dsp:nvSpPr>
        <dsp:cNvPr id="0" name=""/>
        <dsp:cNvSpPr/>
      </dsp:nvSpPr>
      <dsp:spPr>
        <a:xfrm>
          <a:off x="2890962" y="1308186"/>
          <a:ext cx="1325885" cy="13258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noProof="0" dirty="0">
              <a:latin typeface="+mj-ea"/>
              <a:ea typeface="+mj-ea"/>
            </a:rPr>
            <a:t>로컬</a:t>
          </a:r>
          <a:endParaRPr lang="en-US" altLang="ko-KR" sz="1700" kern="1200" noProof="0" dirty="0">
            <a:latin typeface="+mj-ea"/>
            <a:ea typeface="+mj-ea"/>
          </a:endParaRPr>
        </a:p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noProof="0" dirty="0">
              <a:latin typeface="+mj-ea"/>
              <a:ea typeface="+mj-ea"/>
            </a:rPr>
            <a:t>사업자</a:t>
          </a:r>
        </a:p>
      </dsp:txBody>
      <dsp:txXfrm>
        <a:off x="3076108" y="1464536"/>
        <a:ext cx="764474" cy="1013184"/>
      </dsp:txXfrm>
    </dsp:sp>
    <dsp:sp modelId="{F0631B9D-3479-476B-BC88-ACBFFB6E96AB}">
      <dsp:nvSpPr>
        <dsp:cNvPr id="0" name=""/>
        <dsp:cNvSpPr/>
      </dsp:nvSpPr>
      <dsp:spPr>
        <a:xfrm>
          <a:off x="3758838" y="1308186"/>
          <a:ext cx="1325885" cy="13258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noProof="0" dirty="0">
              <a:latin typeface="+mj-ea"/>
              <a:ea typeface="+mj-ea"/>
            </a:rPr>
            <a:t>여행자</a:t>
          </a:r>
        </a:p>
      </dsp:txBody>
      <dsp:txXfrm>
        <a:off x="4135103" y="1464536"/>
        <a:ext cx="764474" cy="1013184"/>
      </dsp:txXfrm>
    </dsp:sp>
    <dsp:sp modelId="{30071BB3-0EB4-4882-BD62-205BE426F0A9}">
      <dsp:nvSpPr>
        <dsp:cNvPr id="0" name=""/>
        <dsp:cNvSpPr/>
      </dsp:nvSpPr>
      <dsp:spPr>
        <a:xfrm>
          <a:off x="758097" y="1013874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+mj-ea"/>
              <a:ea typeface="+mj-ea"/>
            </a:rPr>
            <a:t>강원도</a:t>
          </a:r>
        </a:p>
      </dsp:txBody>
      <dsp:txXfrm>
        <a:off x="880053" y="1135833"/>
        <a:ext cx="588856" cy="588870"/>
      </dsp:txXfrm>
    </dsp:sp>
    <dsp:sp modelId="{00180506-7B30-4C83-B5EB-803D3453F7E0}">
      <dsp:nvSpPr>
        <dsp:cNvPr id="0" name=""/>
        <dsp:cNvSpPr/>
      </dsp:nvSpPr>
      <dsp:spPr>
        <a:xfrm>
          <a:off x="450958" y="1710121"/>
          <a:ext cx="409062" cy="408898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7E6C4B1-CD6A-4E27-BDA3-091E52F28104}">
      <dsp:nvSpPr>
        <dsp:cNvPr id="0" name=""/>
        <dsp:cNvSpPr/>
      </dsp:nvSpPr>
      <dsp:spPr>
        <a:xfrm>
          <a:off x="1659205" y="1177686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492A34-5353-42F4-A9D0-320B80142C39}">
      <dsp:nvSpPr>
        <dsp:cNvPr id="0" name=""/>
        <dsp:cNvSpPr/>
      </dsp:nvSpPr>
      <dsp:spPr>
        <a:xfrm>
          <a:off x="1570754" y="1511271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+mj-ea"/>
              <a:ea typeface="+mj-ea"/>
            </a:rPr>
            <a:t>대구</a:t>
          </a:r>
        </a:p>
      </dsp:txBody>
      <dsp:txXfrm>
        <a:off x="1692710" y="1633230"/>
        <a:ext cx="588856" cy="588870"/>
      </dsp:txXfrm>
    </dsp:sp>
    <dsp:sp modelId="{8975C524-7118-448B-955F-56AAFE8A7AAA}">
      <dsp:nvSpPr>
        <dsp:cNvPr id="0" name=""/>
        <dsp:cNvSpPr/>
      </dsp:nvSpPr>
      <dsp:spPr>
        <a:xfrm>
          <a:off x="1657838" y="2394991"/>
          <a:ext cx="238017" cy="237862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470B30-C0E6-4733-B1C2-C22A3339ECF1}">
      <dsp:nvSpPr>
        <dsp:cNvPr id="0" name=""/>
        <dsp:cNvSpPr/>
      </dsp:nvSpPr>
      <dsp:spPr>
        <a:xfrm>
          <a:off x="772936" y="1987175"/>
          <a:ext cx="832768" cy="832788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latin typeface="+mj-ea"/>
              <a:ea typeface="+mj-ea"/>
            </a:rPr>
            <a:t>제주도</a:t>
          </a:r>
        </a:p>
      </dsp:txBody>
      <dsp:txXfrm>
        <a:off x="894892" y="2109134"/>
        <a:ext cx="588856" cy="588870"/>
      </dsp:txXfrm>
    </dsp:sp>
    <dsp:sp modelId="{AD01EDAC-4230-46FC-BEF5-EDD9B36F1C08}">
      <dsp:nvSpPr>
        <dsp:cNvPr id="0" name=""/>
        <dsp:cNvSpPr/>
      </dsp:nvSpPr>
      <dsp:spPr>
        <a:xfrm>
          <a:off x="5670786" y="1158119"/>
          <a:ext cx="1535009" cy="1534731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noProof="0" dirty="0">
              <a:solidFill>
                <a:schemeClr val="tx1"/>
              </a:solidFill>
              <a:latin typeface="+mj-ea"/>
              <a:ea typeface="+mj-ea"/>
            </a:rPr>
            <a:t>KOREA</a:t>
          </a:r>
          <a:endParaRPr lang="ko-KR" altLang="en-US" sz="2300" kern="1200" noProof="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5895583" y="1382875"/>
        <a:ext cx="1085415" cy="1085219"/>
      </dsp:txXfrm>
    </dsp:sp>
    <dsp:sp modelId="{2F20CFD9-9E25-4178-B585-093FFDC4B696}">
      <dsp:nvSpPr>
        <dsp:cNvPr id="0" name=""/>
        <dsp:cNvSpPr/>
      </dsp:nvSpPr>
      <dsp:spPr>
        <a:xfrm>
          <a:off x="364597" y="2925604"/>
          <a:ext cx="1995512" cy="525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+mj-ea"/>
              <a:ea typeface="+mj-ea"/>
            </a:rPr>
            <a:t>국내 여행 활성화</a:t>
          </a:r>
        </a:p>
      </dsp:txBody>
      <dsp:txXfrm>
        <a:off x="364597" y="2925604"/>
        <a:ext cx="1995512" cy="52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479E97-D76B-438C-962A-729BE95D16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7D4FF2-0F6B-486B-9499-67C862FC9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F01F0-6D27-4F6A-9160-60E00F5BAE17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320834-8A03-4C3B-893D-CD2CCCB24A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C4356C-9554-4A60-862B-0E06042727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0FA7A-F5B6-4221-96BF-82B8456D5959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730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D2F83-8CFB-4AA9-872E-E70897F2818B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754E8-DA86-431F-90CA-9DC1F6B3C19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90077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5019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598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04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8643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302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14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81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60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346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371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29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603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728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524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754E8-DA86-431F-90CA-9DC1F6B3C19D}" type="slidenum">
              <a:rPr lang="en-US" altLang="ko-KR" smtClean="0">
                <a:latin typeface="+mj-lt"/>
              </a:rPr>
              <a:t>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585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8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9DF0E04-2374-4474-9605-28EFFBA5B7D1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6891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762775-8241-4E80-A0EE-FD9C795F7DB8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622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B84AFA-B899-475A-BA61-21A7BD747C9D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24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7676C0-3E68-49D1-B74D-4CD6CBD432A3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46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9765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0EC9BB9-656C-490F-B61F-BD8C61DE92B0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060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21B81E-AC64-4198-B744-A56AFE25D011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1572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noProof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5923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142B5D-BC2B-48E6-A360-D38B5DE47795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4415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0FB8696-D047-410A-A94A-8FD68437F78A}" type="datetime1">
              <a:rPr lang="ko-KR" altLang="en-US" noProof="0" smtClean="0"/>
              <a:t>2024-07-22</a:t>
            </a:fld>
            <a:endParaRPr lang="ko-KR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122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ko-KR" altLang="en-US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2B0B42-2AA2-4AF5-BF6B-464222741539}"/>
              </a:ext>
            </a:extLst>
          </p:cNvPr>
          <p:cNvSpPr>
            <a:spLocks noChangeAspect="1"/>
          </p:cNvSpPr>
          <p:nvPr userDrawn="1"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741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2404844"/>
            <a:ext cx="9966960" cy="13258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5400" cap="none" dirty="0"/>
              <a:t>국내 여행 정보 제공서비스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EF5CEBA-CE62-41CD-99ED-74A57D860C2E}"/>
              </a:ext>
            </a:extLst>
          </p:cNvPr>
          <p:cNvSpPr txBox="1">
            <a:spLocks/>
          </p:cNvSpPr>
          <p:nvPr/>
        </p:nvSpPr>
        <p:spPr>
          <a:xfrm>
            <a:off x="992534" y="1131395"/>
            <a:ext cx="996696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7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cap="none" dirty="0">
                <a:latin typeface="+mj-ea"/>
              </a:rPr>
              <a:t>결과보고서</a:t>
            </a:r>
            <a:r>
              <a:rPr lang="en-US" altLang="ko-KR" sz="2400" cap="none" dirty="0">
                <a:latin typeface="+mj-ea"/>
              </a:rPr>
              <a:t>_4</a:t>
            </a:r>
            <a:r>
              <a:rPr lang="ko-KR" altLang="en-US" sz="2400" cap="none" dirty="0">
                <a:latin typeface="+mj-ea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3F4D17B9-15AC-4446-8B55-ED19EED5C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195946"/>
              </p:ext>
            </p:extLst>
          </p:nvPr>
        </p:nvGraphicFramePr>
        <p:xfrm>
          <a:off x="6263744" y="489665"/>
          <a:ext cx="3398363" cy="5878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253640" imgH="27085680" progId="">
                  <p:embed/>
                </p:oleObj>
              </mc:Choice>
              <mc:Fallback>
                <p:oleObj r:id="rId3" imgW="16253640" imgH="27085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3744" y="489665"/>
                        <a:ext cx="3398363" cy="587866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4DBC24-75EE-4FF9-A9F0-49E3805A876C}"/>
              </a:ext>
            </a:extLst>
          </p:cNvPr>
          <p:cNvSpPr txBox="1"/>
          <p:nvPr/>
        </p:nvSpPr>
        <p:spPr>
          <a:xfrm>
            <a:off x="3405458" y="4589568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후기 입력란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기능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F22E0E95-FEE9-478A-A0C1-B60AFCFFBBDB}"/>
              </a:ext>
            </a:extLst>
          </p:cNvPr>
          <p:cNvCxnSpPr>
            <a:cxnSpLocks/>
          </p:cNvCxnSpPr>
          <p:nvPr/>
        </p:nvCxnSpPr>
        <p:spPr>
          <a:xfrm flipV="1">
            <a:off x="5529381" y="1724618"/>
            <a:ext cx="1002425" cy="51415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DC7AC32-8706-4D33-9E16-FF751B7899FD}"/>
              </a:ext>
            </a:extLst>
          </p:cNvPr>
          <p:cNvCxnSpPr>
            <a:cxnSpLocks/>
          </p:cNvCxnSpPr>
          <p:nvPr/>
        </p:nvCxnSpPr>
        <p:spPr>
          <a:xfrm flipV="1">
            <a:off x="4474808" y="1024459"/>
            <a:ext cx="2304683" cy="442053"/>
          </a:xfrm>
          <a:prstGeom prst="bentConnector3">
            <a:avLst>
              <a:gd name="adj1" fmla="val 7043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40681CF-6C3D-48CB-B216-2CE6FA992FFE}"/>
              </a:ext>
            </a:extLst>
          </p:cNvPr>
          <p:cNvSpPr txBox="1"/>
          <p:nvPr/>
        </p:nvSpPr>
        <p:spPr>
          <a:xfrm>
            <a:off x="4413106" y="2084886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사진</a:t>
            </a:r>
            <a:endParaRPr lang="ko-KR" altLang="en-US" sz="1100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CBA120A-D3AF-4158-A2A8-050C16F815F4}"/>
              </a:ext>
            </a:extLst>
          </p:cNvPr>
          <p:cNvCxnSpPr>
            <a:cxnSpLocks/>
          </p:cNvCxnSpPr>
          <p:nvPr/>
        </p:nvCxnSpPr>
        <p:spPr>
          <a:xfrm>
            <a:off x="5468546" y="2857149"/>
            <a:ext cx="1085595" cy="53859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E18BA5-3591-459A-8665-902955839549}"/>
              </a:ext>
            </a:extLst>
          </p:cNvPr>
          <p:cNvSpPr txBox="1"/>
          <p:nvPr/>
        </p:nvSpPr>
        <p:spPr>
          <a:xfrm>
            <a:off x="4046203" y="2715870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상세정보</a:t>
            </a:r>
            <a:endParaRPr lang="ko-KR" altLang="en-US" sz="1100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98BFB3C-B3CC-417D-90AB-630286AEAE01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4710717" y="3642021"/>
            <a:ext cx="1942621" cy="58140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C51AD1-D443-4301-8672-03323CB8F1F2}"/>
              </a:ext>
            </a:extLst>
          </p:cNvPr>
          <p:cNvSpPr txBox="1"/>
          <p:nvPr/>
        </p:nvSpPr>
        <p:spPr>
          <a:xfrm>
            <a:off x="2841354" y="3488133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구글 지도 위치 정보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DC6A39-759A-4035-936F-57404F9FB8FB}"/>
              </a:ext>
            </a:extLst>
          </p:cNvPr>
          <p:cNvSpPr txBox="1"/>
          <p:nvPr/>
        </p:nvSpPr>
        <p:spPr>
          <a:xfrm>
            <a:off x="2953797" y="1312623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이름 표시</a:t>
            </a:r>
            <a:endParaRPr lang="ko-KR" altLang="en-US" sz="1100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0612875-87CE-4859-A970-B1BE5807C944}"/>
              </a:ext>
            </a:extLst>
          </p:cNvPr>
          <p:cNvCxnSpPr>
            <a:cxnSpLocks/>
          </p:cNvCxnSpPr>
          <p:nvPr/>
        </p:nvCxnSpPr>
        <p:spPr>
          <a:xfrm>
            <a:off x="5391238" y="4780646"/>
            <a:ext cx="1249670" cy="23228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DAE3072-6C94-4934-99A1-16D56CAA92F7}"/>
              </a:ext>
            </a:extLst>
          </p:cNvPr>
          <p:cNvCxnSpPr>
            <a:cxnSpLocks/>
          </p:cNvCxnSpPr>
          <p:nvPr/>
        </p:nvCxnSpPr>
        <p:spPr>
          <a:xfrm>
            <a:off x="5467890" y="5414192"/>
            <a:ext cx="1173018" cy="16085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EE0FF1-EBAF-469B-800F-73F1AD32DDE4}"/>
              </a:ext>
            </a:extLst>
          </p:cNvPr>
          <p:cNvSpPr txBox="1"/>
          <p:nvPr/>
        </p:nvSpPr>
        <p:spPr>
          <a:xfrm>
            <a:off x="4417844" y="5263475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후기 리스트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0E193-4193-44F7-B18E-8E0D87625337}"/>
              </a:ext>
            </a:extLst>
          </p:cNvPr>
          <p:cNvSpPr/>
          <p:nvPr/>
        </p:nvSpPr>
        <p:spPr>
          <a:xfrm>
            <a:off x="9379149" y="5807225"/>
            <a:ext cx="28295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D7D576-265F-4833-9AC6-979C7512666B}"/>
              </a:ext>
            </a:extLst>
          </p:cNvPr>
          <p:cNvSpPr/>
          <p:nvPr/>
        </p:nvSpPr>
        <p:spPr>
          <a:xfrm>
            <a:off x="6653337" y="4724149"/>
            <a:ext cx="2621890" cy="4645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FF3E37-E223-4B14-88C0-C7AA0374A7D4}"/>
              </a:ext>
            </a:extLst>
          </p:cNvPr>
          <p:cNvSpPr/>
          <p:nvPr/>
        </p:nvSpPr>
        <p:spPr>
          <a:xfrm>
            <a:off x="6649589" y="5246483"/>
            <a:ext cx="2621890" cy="4645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182CAD-0C77-4CB6-AC16-7CA9202EDCB9}"/>
              </a:ext>
            </a:extLst>
          </p:cNvPr>
          <p:cNvSpPr/>
          <p:nvPr/>
        </p:nvSpPr>
        <p:spPr>
          <a:xfrm>
            <a:off x="6653337" y="3738515"/>
            <a:ext cx="2621890" cy="9698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C42FCA6-55DE-461C-B626-A57B3D7213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06855" y="4942785"/>
            <a:ext cx="1112588" cy="788311"/>
          </a:xfrm>
          <a:prstGeom prst="bentConnector3">
            <a:avLst>
              <a:gd name="adj1" fmla="val -655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23F6D6-E001-4922-8671-BE53C7D8912B}"/>
              </a:ext>
            </a:extLst>
          </p:cNvPr>
          <p:cNvSpPr txBox="1"/>
          <p:nvPr/>
        </p:nvSpPr>
        <p:spPr>
          <a:xfrm>
            <a:off x="9662107" y="4100159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TOP</a:t>
            </a:r>
            <a:r>
              <a:rPr lang="ko-KR" altLang="en-US" sz="1400" dirty="0"/>
              <a:t>버튼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최상단으로 이동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63C56C-E893-4797-BBC2-288259742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73792708-2BC1-4860-9D2C-85CA18B3126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209B582-19FC-4813-B6D4-9EAD1A572C6B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내용 </a:t>
            </a:r>
            <a:r>
              <a:rPr lang="en-US" altLang="ko-KR" sz="1200" dirty="0">
                <a:solidFill>
                  <a:schemeClr val="bg1"/>
                </a:solidFill>
              </a:rPr>
              <a:t>SUB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3D11AA-B032-4AE4-BC74-CBF36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10</a:t>
            </a:fld>
            <a:endParaRPr lang="ko-KR" altLang="en-US" noProof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0377A-3A21-45B4-B501-04C2CAAED38F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프로젝트내용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31452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63C56C-E893-4797-BBC2-288259742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73792708-2BC1-4860-9D2C-85CA18B3126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209B582-19FC-4813-B6D4-9EAD1A572C6B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수행경과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3D11AA-B032-4AE4-BC74-CBF36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11</a:t>
            </a:fld>
            <a:endParaRPr lang="ko-KR" altLang="en-US" noProof="0"/>
          </a:p>
        </p:txBody>
      </p:sp>
      <p:sp>
        <p:nvSpPr>
          <p:cNvPr id="33" name="왼쪽 중괄호 32">
            <a:extLst>
              <a:ext uri="{FF2B5EF4-FFF2-40B4-BE49-F238E27FC236}">
                <a16:creationId xmlns:a16="http://schemas.microsoft.com/office/drawing/2014/main" id="{EEB5CEBA-F11F-4462-9FCF-A7687D34D715}"/>
              </a:ext>
            </a:extLst>
          </p:cNvPr>
          <p:cNvSpPr/>
          <p:nvPr/>
        </p:nvSpPr>
        <p:spPr>
          <a:xfrm>
            <a:off x="2210398" y="1643764"/>
            <a:ext cx="290767" cy="3789360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5C216-1B6C-42E4-AA89-94F6CBBD13DD}"/>
              </a:ext>
            </a:extLst>
          </p:cNvPr>
          <p:cNvSpPr txBox="1"/>
          <p:nvPr/>
        </p:nvSpPr>
        <p:spPr>
          <a:xfrm>
            <a:off x="488540" y="1511269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과정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264BB3F-4855-4B5B-89DE-884F57B86CB3}"/>
              </a:ext>
            </a:extLst>
          </p:cNvPr>
          <p:cNvGrpSpPr/>
          <p:nvPr/>
        </p:nvGrpSpPr>
        <p:grpSpPr>
          <a:xfrm>
            <a:off x="2613448" y="2283823"/>
            <a:ext cx="9211099" cy="1017362"/>
            <a:chOff x="2665127" y="3661000"/>
            <a:chExt cx="9211099" cy="101736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2B0C6EF-758F-4FA3-94FD-DF6DD2D947BA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F81C43C-61B3-4A21-B045-542F1C7F8DAB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42" name="육각형 41">
                <a:extLst>
                  <a:ext uri="{FF2B5EF4-FFF2-40B4-BE49-F238E27FC236}">
                    <a16:creationId xmlns:a16="http://schemas.microsoft.com/office/drawing/2014/main" id="{4966089B-8BFB-421E-80AF-430531844B3B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13CE11B-19F6-4A41-9DFF-0750F6C4FB0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82538B-2308-4632-81BD-AFEA69396A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3E8CB4-BB20-4945-89CD-18E6F61E8CB6}"/>
                </a:ext>
              </a:extLst>
            </p:cNvPr>
            <p:cNvSpPr txBox="1"/>
            <p:nvPr/>
          </p:nvSpPr>
          <p:spPr>
            <a:xfrm>
              <a:off x="3276219" y="3724255"/>
              <a:ext cx="860000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소개될 여행지들 관련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DB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수집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회원제 서비스를 위한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가입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로그인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로그아웃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탈퇴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기능 구현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메인페이지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에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여행지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DB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 카테고리별로 노출되는 기능 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검색기능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구현   </a:t>
              </a:r>
            </a:p>
            <a:p>
              <a:pPr>
                <a:defRPr/>
              </a:pP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12FEDC-0A02-41EB-8195-F001CD74DBB1}"/>
              </a:ext>
            </a:extLst>
          </p:cNvPr>
          <p:cNvGrpSpPr/>
          <p:nvPr/>
        </p:nvGrpSpPr>
        <p:grpSpPr>
          <a:xfrm>
            <a:off x="2613448" y="3220745"/>
            <a:ext cx="9095030" cy="673099"/>
            <a:chOff x="2665127" y="4597922"/>
            <a:chExt cx="9095030" cy="67309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BA8E9F8F-A968-483D-A53A-944B1EEDBA5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231EE81-0013-47FD-8667-8B21114F021F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3" name="육각형 52">
                <a:extLst>
                  <a:ext uri="{FF2B5EF4-FFF2-40B4-BE49-F238E27FC236}">
                    <a16:creationId xmlns:a16="http://schemas.microsoft.com/office/drawing/2014/main" id="{6D69349F-1831-4602-ADA1-15253D0A2CBE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63AA93DD-BC5C-40AC-B59C-520988036BB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687FBC-96BA-4846-B101-E434D83DE365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A37D1C-63BD-4032-A273-A6C74874F6B7}"/>
                </a:ext>
              </a:extLst>
            </p:cNvPr>
            <p:cNvSpPr txBox="1"/>
            <p:nvPr/>
          </p:nvSpPr>
          <p:spPr>
            <a:xfrm>
              <a:off x="3276220" y="4666740"/>
              <a:ext cx="81766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각 여행지의 세부 정보를 보여주는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서브페이지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에 구글지도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API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사용해서 지도 노출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메인 페이지와 연동 작업 진행  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BCBE39B-5041-41A9-9B24-18D6B7234B01}"/>
              </a:ext>
            </a:extLst>
          </p:cNvPr>
          <p:cNvGrpSpPr/>
          <p:nvPr/>
        </p:nvGrpSpPr>
        <p:grpSpPr>
          <a:xfrm>
            <a:off x="2613448" y="1346901"/>
            <a:ext cx="9095030" cy="673099"/>
            <a:chOff x="2665127" y="2724078"/>
            <a:chExt cx="9095030" cy="67309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57D2DA5-AEAC-4AE2-B484-4A989AD599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9BC158-524B-4C43-9392-1BE89414A654}"/>
                </a:ext>
              </a:extLst>
            </p:cNvPr>
            <p:cNvSpPr txBox="1"/>
            <p:nvPr/>
          </p:nvSpPr>
          <p:spPr>
            <a:xfrm>
              <a:off x="3276220" y="2787639"/>
              <a:ext cx="83425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팀원간 회의를 통해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서비스 기획 및 레이아웃 설계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라우터 라이브러리를 사용하여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전체적인 뼈대작성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인트로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화면에 다이나믹을 주기위해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스위퍼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라이브러리를 사용해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이미지 롤링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FA8E7EE-1DFA-46CF-A1C2-E9D203463328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62" name="육각형 61">
                <a:extLst>
                  <a:ext uri="{FF2B5EF4-FFF2-40B4-BE49-F238E27FC236}">
                    <a16:creationId xmlns:a16="http://schemas.microsoft.com/office/drawing/2014/main" id="{AA7D7ABE-D45D-4541-A0A5-39976686FBB0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EB13E34F-3C6C-4B6C-B959-899F1C9C0A9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BBC4263-0DBC-4D42-BDC3-BC4FFEA6F70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C4D787D-73B6-442F-AF80-287D2CCB2F3F}"/>
              </a:ext>
            </a:extLst>
          </p:cNvPr>
          <p:cNvGrpSpPr/>
          <p:nvPr/>
        </p:nvGrpSpPr>
        <p:grpSpPr>
          <a:xfrm>
            <a:off x="2613448" y="4132500"/>
            <a:ext cx="9211099" cy="673099"/>
            <a:chOff x="2665127" y="5534844"/>
            <a:chExt cx="9211099" cy="673099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AB14BF8-C5D2-42C6-A131-210B6D34192A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10E65A5-D3F3-477D-9D2B-2998DAC2B8BC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71" name="육각형 70">
                <a:extLst>
                  <a:ext uri="{FF2B5EF4-FFF2-40B4-BE49-F238E27FC236}">
                    <a16:creationId xmlns:a16="http://schemas.microsoft.com/office/drawing/2014/main" id="{EB13BAB9-CCA8-4FBD-BDCF-8D97A1BFA28B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D1A9668E-0369-4FEC-A11E-9FD58C7FF362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6C25727-2026-4CA5-BCA2-A2A49133B7A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0316F0-197D-4643-835D-028F23F02D25}"/>
                </a:ext>
              </a:extLst>
            </p:cNvPr>
            <p:cNvSpPr txBox="1"/>
            <p:nvPr/>
          </p:nvSpPr>
          <p:spPr>
            <a:xfrm>
              <a:off x="3276220" y="5601324"/>
              <a:ext cx="860000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회원기능에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데이터유효성 검사기능 추가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아이디 중복체크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비밀번호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이메일주소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주소 기능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추가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여행지별 리뷰에 표시될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코멘트 작성 및 </a:t>
              </a: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별점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추가 기능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작업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6D0CD67-F105-4D3B-902B-1E56CD546BAC}"/>
              </a:ext>
            </a:extLst>
          </p:cNvPr>
          <p:cNvGrpSpPr/>
          <p:nvPr/>
        </p:nvGrpSpPr>
        <p:grpSpPr>
          <a:xfrm>
            <a:off x="2613448" y="5063463"/>
            <a:ext cx="9095030" cy="673099"/>
            <a:chOff x="2665127" y="5534844"/>
            <a:chExt cx="9095030" cy="673099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FB2E796E-EAD8-4532-9C0F-E2A5FCFCCA4F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8571620-EA15-439D-9B28-F233903C8E9D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80" name="육각형 79">
                <a:extLst>
                  <a:ext uri="{FF2B5EF4-FFF2-40B4-BE49-F238E27FC236}">
                    <a16:creationId xmlns:a16="http://schemas.microsoft.com/office/drawing/2014/main" id="{851C2312-1E91-4475-AA36-628A01DE725E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4AFBAEEA-5AB7-4CED-9926-FA42E4776952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C26C1C-7FFF-4D5C-BBF0-DB554C9B2B82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3BFBC5-0F0D-4430-A43C-C377C8F1791D}"/>
                </a:ext>
              </a:extLst>
            </p:cNvPr>
            <p:cNvSpPr txBox="1"/>
            <p:nvPr/>
          </p:nvSpPr>
          <p:spPr>
            <a:xfrm>
              <a:off x="3276219" y="5601324"/>
              <a:ext cx="84839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작성한 여행지별 코멘트가 해당 여행지 서브페이지에 노출되고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해당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코멘트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 작성자가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삭제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할 수 있는 관리 기능 추가  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E58E05A-2D3C-4C47-9080-C252A3D9EA8A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프로젝트수행경과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84584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63C56C-E893-4797-BBC2-288259742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잘린 한쪽 모서리 40">
            <a:extLst>
              <a:ext uri="{FF2B5EF4-FFF2-40B4-BE49-F238E27FC236}">
                <a16:creationId xmlns:a16="http://schemas.microsoft.com/office/drawing/2014/main" id="{73792708-2BC1-4860-9D2C-85CA18B3126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209B582-19FC-4813-B6D4-9EAD1A572C6B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수행경과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CD3D11AA-B032-4AE4-BC74-CBF36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12</a:t>
            </a:fld>
            <a:endParaRPr lang="ko-KR" altLang="en-US" noProof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5623D3-9205-437F-A8B6-94534358045A}"/>
              </a:ext>
            </a:extLst>
          </p:cNvPr>
          <p:cNvSpPr txBox="1"/>
          <p:nvPr/>
        </p:nvSpPr>
        <p:spPr>
          <a:xfrm>
            <a:off x="488540" y="1511269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시연 영상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DAE1C2-B011-4A84-9C0A-73AA853865B2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프로젝트수행경과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  <p:pic>
        <p:nvPicPr>
          <p:cNvPr id="3" name="4조_포스_여행정보제공서비스_시연동영상">
            <a:hlinkClick r:id="" action="ppaction://media"/>
            <a:extLst>
              <a:ext uri="{FF2B5EF4-FFF2-40B4-BE49-F238E27FC236}">
                <a16:creationId xmlns:a16="http://schemas.microsoft.com/office/drawing/2014/main" id="{DDF6CD23-C08E-4A80-8831-5B08FA625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1561" y="1275126"/>
            <a:ext cx="8547133" cy="450505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052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 descr="단계적 프로세스 그래프">
            <a:extLst>
              <a:ext uri="{FF2B5EF4-FFF2-40B4-BE49-F238E27FC236}">
                <a16:creationId xmlns:a16="http://schemas.microsoft.com/office/drawing/2014/main" id="{0C82266E-8E79-4188-AADA-9AAEBC0C24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051557"/>
              </p:ext>
            </p:extLst>
          </p:nvPr>
        </p:nvGraphicFramePr>
        <p:xfrm>
          <a:off x="4347848" y="2342572"/>
          <a:ext cx="7953417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E0A6707-00B4-48CB-8257-845ECED9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13</a:t>
            </a:fld>
            <a:endParaRPr lang="ko-KR" altLang="en-US" noProof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C613C6-5A8D-4572-8723-93D81B5D0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537" y="269190"/>
            <a:ext cx="4200525" cy="6353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B8585-83B4-4646-B8AB-17556165B2E6}"/>
              </a:ext>
            </a:extLst>
          </p:cNvPr>
          <p:cNvSpPr txBox="1"/>
          <p:nvPr/>
        </p:nvSpPr>
        <p:spPr>
          <a:xfrm>
            <a:off x="4972553" y="1272391"/>
            <a:ext cx="6413935" cy="167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여행을 준비하는 회원들에게 양질의 여행 정보를 제공하고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</a:t>
            </a:r>
            <a:r>
              <a:rPr lang="en-US" altLang="ko-KR" sz="1400" dirty="0"/>
              <a:t> </a:t>
            </a:r>
            <a:r>
              <a:rPr lang="ko-KR" altLang="en-US" sz="1400" dirty="0"/>
              <a:t>여행지에 관한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솔직한 후기를 작성하고 다른 사람들의 후기를 열람할 수 있는 기능을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제공하여</a:t>
            </a:r>
            <a:r>
              <a:rPr lang="en-US" altLang="ko-KR" sz="1400" dirty="0"/>
              <a:t> </a:t>
            </a:r>
            <a:r>
              <a:rPr lang="ko-KR" altLang="en-US" sz="1400" dirty="0"/>
              <a:t>여행지 선정에 도움을 주어</a:t>
            </a:r>
            <a:r>
              <a:rPr lang="en-US" altLang="ko-KR" sz="1400" dirty="0"/>
              <a:t>, </a:t>
            </a:r>
            <a:r>
              <a:rPr lang="ko-KR" altLang="en-US" sz="1400" dirty="0"/>
              <a:t>국내 여행 산업의 활성화와 이로 인해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소외 되었던 지방 관광지의 경제회복</a:t>
            </a:r>
            <a:r>
              <a:rPr lang="en-US" altLang="ko-KR" sz="1400" dirty="0"/>
              <a:t>, </a:t>
            </a:r>
            <a:r>
              <a:rPr lang="ko-KR" altLang="en-US" sz="1400" dirty="0"/>
              <a:t>나아가 국가의 내수 경기 회복을  기대한다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A5CBB9-8634-4B85-9807-6EA09A86FF07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D671B78D-27FD-4FD2-8D90-5691ADE73C4A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275988C-CDD1-4D21-B044-292BC2B56D58}"/>
              </a:ext>
            </a:extLst>
          </p:cNvPr>
          <p:cNvSpPr txBox="1">
            <a:spLocks/>
          </p:cNvSpPr>
          <p:nvPr/>
        </p:nvSpPr>
        <p:spPr>
          <a:xfrm>
            <a:off x="4972553" y="684046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0F6FC6"/>
                </a:solidFill>
              </a:rPr>
              <a:t>활용방안 및 기대효과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C27E956-2FAD-4F73-88A4-C108D7D22D52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수행경과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0CF1F-716E-42BC-B116-90E15C11CA1D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프로젝트수행경과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B9AF59-0916-4535-B973-E0251B81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14</a:t>
            </a:fld>
            <a:endParaRPr lang="ko-KR" altLang="en-US" noProof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684A5-895D-4434-9377-4921AFE7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74" y="245457"/>
            <a:ext cx="5438775" cy="63722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6BBE6D-87B0-411C-96AA-89F233A78358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865F6B3A-DA9B-4222-9EA0-63B04B5381E4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A219BA-7C53-4B4E-BDCD-2FD61483D25A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자체평가 의견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F02855-74B6-4355-B1F1-75BF6F930093}"/>
              </a:ext>
            </a:extLst>
          </p:cNvPr>
          <p:cNvGrpSpPr/>
          <p:nvPr/>
        </p:nvGrpSpPr>
        <p:grpSpPr>
          <a:xfrm>
            <a:off x="1037562" y="1284260"/>
            <a:ext cx="4077033" cy="1328995"/>
            <a:chOff x="541891" y="2408110"/>
            <a:chExt cx="5363941" cy="174849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4BAF386-E171-49CD-95DB-768ACE44CB40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3B77DB-E775-4B3D-B03E-220AC1B23C78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6359C-43E0-4DAD-837C-BF8FD008EF44}"/>
                </a:ext>
              </a:extLst>
            </p:cNvPr>
            <p:cNvSpPr txBox="1"/>
            <p:nvPr/>
          </p:nvSpPr>
          <p:spPr>
            <a:xfrm>
              <a:off x="697878" y="2680754"/>
              <a:ext cx="5051965" cy="1448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자체 완성도 평가 점수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( 7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각 지역별 명소를 쉬우면서도 직관적으로 보여주는 기능을 구현하였으나 실제 사용해보니 추가 기능이 필요하다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73C242-63F9-4AEE-9958-DB1465934147}"/>
              </a:ext>
            </a:extLst>
          </p:cNvPr>
          <p:cNvGrpSpPr/>
          <p:nvPr/>
        </p:nvGrpSpPr>
        <p:grpSpPr>
          <a:xfrm>
            <a:off x="1037562" y="2920633"/>
            <a:ext cx="4077033" cy="1328995"/>
            <a:chOff x="541891" y="2408110"/>
            <a:chExt cx="5363941" cy="174849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8E35B18-BB0A-455C-8303-7560EFF7C98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533A7B-B3A9-41BC-8327-52DC73BE89A8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9B984A-C9FE-41B8-8A80-E0192EDB6D47}"/>
                </a:ext>
              </a:extLst>
            </p:cNvPr>
            <p:cNvSpPr txBox="1"/>
            <p:nvPr/>
          </p:nvSpPr>
          <p:spPr>
            <a:xfrm>
              <a:off x="697878" y="2680754"/>
              <a:ext cx="5051965" cy="1448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아쉬운점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각 지역별 새로운 명소를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추가하는등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기타 관리자 기능을 구성하지 못한 점이 아쉽다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03B28C-C9DA-4E01-9A20-945265633320}"/>
              </a:ext>
            </a:extLst>
          </p:cNvPr>
          <p:cNvGrpSpPr/>
          <p:nvPr/>
        </p:nvGrpSpPr>
        <p:grpSpPr>
          <a:xfrm>
            <a:off x="1037561" y="4680793"/>
            <a:ext cx="4077033" cy="1566771"/>
            <a:chOff x="541891" y="2408110"/>
            <a:chExt cx="5363941" cy="206131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C90E867-A92C-49DB-B355-4036F641225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A8165A-FFE0-4BA9-BE30-6F5677BEB988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3E7A46-5498-42BA-B2A9-6BFADDC4F8EF}"/>
                </a:ext>
              </a:extLst>
            </p:cNvPr>
            <p:cNvSpPr txBox="1"/>
            <p:nvPr/>
          </p:nvSpPr>
          <p:spPr>
            <a:xfrm>
              <a:off x="697878" y="2680754"/>
              <a:ext cx="5051965" cy="1788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진행하며 </a:t>
              </a:r>
              <a:r>
                <a:rPr lang="ko-KR" altLang="en-US" sz="1400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느낀점</a:t>
              </a:r>
              <a:endPara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배운 내용을 실무에 적용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하는것이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생각처럼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쉽게 되지 않아서 많은 시행착오를 겪으며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작업했다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많은걸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배우는 과정이 되었다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.</a:t>
              </a:r>
            </a:p>
            <a:p>
              <a:pPr algn="ctr">
                <a:lnSpc>
                  <a:spcPct val="120000"/>
                </a:lnSpc>
                <a:defRPr/>
              </a:pP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516736C-6C72-492A-A5A8-905D446BB36C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b="1" dirty="0">
                <a:solidFill>
                  <a:srgbClr val="FFFF00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44C8E1D5-617B-45B4-AFB2-62533D63E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488023"/>
              </p:ext>
            </p:extLst>
          </p:nvPr>
        </p:nvGraphicFramePr>
        <p:xfrm>
          <a:off x="197440" y="736059"/>
          <a:ext cx="6657975" cy="588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825040" imgH="7517160" progId="">
                  <p:embed/>
                </p:oleObj>
              </mc:Choice>
              <mc:Fallback>
                <p:oleObj r:id="rId3" imgW="8825040" imgH="7517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440" y="736059"/>
                        <a:ext cx="6657975" cy="588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74D600E3-9061-4F00-AC91-10EBF015AE0B}"/>
              </a:ext>
            </a:extLst>
          </p:cNvPr>
          <p:cNvSpPr/>
          <p:nvPr/>
        </p:nvSpPr>
        <p:spPr>
          <a:xfrm flipV="1">
            <a:off x="58723" y="158369"/>
            <a:ext cx="4513277" cy="598784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D5E10C-39AA-4F16-ABDF-0448AD474ACC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14F5C02-38E0-48B5-A088-A861D85F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2</a:t>
            </a:fld>
            <a:endParaRPr lang="ko-KR" alt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D2A9A-807F-46B7-97AD-7DB7FED1948E}"/>
              </a:ext>
            </a:extLst>
          </p:cNvPr>
          <p:cNvSpPr txBox="1"/>
          <p:nvPr/>
        </p:nvSpPr>
        <p:spPr>
          <a:xfrm>
            <a:off x="4423359" y="1370504"/>
            <a:ext cx="442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그린컴퓨터 아카데미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의정부</a:t>
            </a:r>
            <a:r>
              <a:rPr lang="en-US" altLang="ko-KR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5F7B1-31D5-4526-B55A-65F7130DF2FE}"/>
              </a:ext>
            </a:extLst>
          </p:cNvPr>
          <p:cNvSpPr txBox="1"/>
          <p:nvPr/>
        </p:nvSpPr>
        <p:spPr>
          <a:xfrm>
            <a:off x="4325864" y="1767502"/>
            <a:ext cx="7115886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국내 여행 정보 제공 서비스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0E598F-BD82-4A6B-8347-5471E29FCF11}"/>
              </a:ext>
            </a:extLst>
          </p:cNvPr>
          <p:cNvGrpSpPr/>
          <p:nvPr/>
        </p:nvGrpSpPr>
        <p:grpSpPr>
          <a:xfrm>
            <a:off x="6955751" y="3331849"/>
            <a:ext cx="5236249" cy="1641298"/>
            <a:chOff x="6768048" y="3882051"/>
            <a:chExt cx="5236249" cy="1641298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9D450F95-3FAC-48BF-8246-37340D44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872671-F3C7-4CA9-A954-6BF5B6CE568F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4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포스 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(4th)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권익현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김남수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김종환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273703-BEBA-4CB2-9BB8-F6D3AE3391E0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13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6DCDF8-9BCE-4553-A836-352BD35AF118}"/>
              </a:ext>
            </a:extLst>
          </p:cNvPr>
          <p:cNvSpPr txBox="1"/>
          <p:nvPr/>
        </p:nvSpPr>
        <p:spPr>
          <a:xfrm>
            <a:off x="1350628" y="1737770"/>
            <a:ext cx="5157246" cy="4990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개요  </a:t>
            </a:r>
            <a:r>
              <a:rPr lang="en-US" altLang="ko-KR" dirty="0">
                <a:latin typeface="+mj-ea"/>
                <a:ea typeface="+mj-ea"/>
              </a:rPr>
              <a:t>--------------------   4p.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팀 구성도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업무   </a:t>
            </a:r>
            <a:r>
              <a:rPr lang="en-US" altLang="ko-KR" dirty="0">
                <a:latin typeface="+mj-ea"/>
                <a:ea typeface="+mj-ea"/>
              </a:rPr>
              <a:t>-------------------  5p.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업무일정  </a:t>
            </a:r>
            <a:r>
              <a:rPr lang="en-US" altLang="ko-KR" dirty="0">
                <a:latin typeface="+mj-ea"/>
                <a:ea typeface="+mj-ea"/>
              </a:rPr>
              <a:t>--------------------------   6p.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제작 </a:t>
            </a:r>
            <a:r>
              <a:rPr lang="en-US" altLang="ko-KR" dirty="0">
                <a:latin typeface="+mj-ea"/>
                <a:ea typeface="+mj-ea"/>
              </a:rPr>
              <a:t>TOOLS  ------------   7p.     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내용  </a:t>
            </a:r>
            <a:r>
              <a:rPr lang="en-US" altLang="ko-KR" dirty="0">
                <a:latin typeface="+mj-ea"/>
                <a:ea typeface="+mj-ea"/>
              </a:rPr>
              <a:t>--------------------   8p.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프로젝트 수행경과  </a:t>
            </a:r>
            <a:r>
              <a:rPr lang="en-US" altLang="ko-KR" dirty="0">
                <a:latin typeface="+mj-ea"/>
                <a:ea typeface="+mj-ea"/>
              </a:rPr>
              <a:t>---------------   11p.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자체평가 의견  </a:t>
            </a:r>
            <a:r>
              <a:rPr lang="en-US" altLang="ko-KR" dirty="0">
                <a:latin typeface="+mj-ea"/>
                <a:ea typeface="+mj-ea"/>
              </a:rPr>
              <a:t>--------------------   1p.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74D600E3-9061-4F00-AC91-10EBF015AE0B}"/>
              </a:ext>
            </a:extLst>
          </p:cNvPr>
          <p:cNvSpPr/>
          <p:nvPr/>
        </p:nvSpPr>
        <p:spPr>
          <a:xfrm flipV="1">
            <a:off x="58723" y="158369"/>
            <a:ext cx="4513277" cy="598784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D5E10C-39AA-4F16-ABDF-0448AD474ACC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B3611C6B-5C7F-47AB-BEF6-9A5A3665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0" y="99939"/>
            <a:ext cx="3720219" cy="53721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D14F5C02-38E0-48B5-A088-A861D85F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8584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경주 관광 추천 코스, 뚜벅이 여행객이 경주 즐기는 법">
            <a:extLst>
              <a:ext uri="{FF2B5EF4-FFF2-40B4-BE49-F238E27FC236}">
                <a16:creationId xmlns:a16="http://schemas.microsoft.com/office/drawing/2014/main" id="{F228866E-3570-467D-865A-706B3804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611" y="1065657"/>
            <a:ext cx="6689189" cy="461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46DCB8-15C8-43F7-83D9-16F2C5C69FD3}"/>
              </a:ext>
            </a:extLst>
          </p:cNvPr>
          <p:cNvSpPr txBox="1"/>
          <p:nvPr/>
        </p:nvSpPr>
        <p:spPr>
          <a:xfrm>
            <a:off x="766618" y="1065657"/>
            <a:ext cx="3397541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물가 상승과 인프라 부족으로 인해 해외여행이 우선시되고 국내 관광지가 소외되는 현상이 발생하고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국내 지역별 관광명소를 소개하고 실제로 해당 장소에 방문한 사람들의 후기를 제공하여  국내 여행 활성화를 돕고</a:t>
            </a:r>
            <a:r>
              <a:rPr lang="en-US" altLang="ko-KR" sz="1200" dirty="0"/>
              <a:t>, </a:t>
            </a:r>
            <a:r>
              <a:rPr lang="ko-KR" altLang="en-US" sz="1200" dirty="0"/>
              <a:t>지역 경제에</a:t>
            </a:r>
            <a:r>
              <a:rPr lang="en-US" altLang="ko-KR" sz="1200" dirty="0"/>
              <a:t> </a:t>
            </a:r>
            <a:r>
              <a:rPr lang="ko-KR" altLang="en-US" sz="1200" dirty="0"/>
              <a:t>힘이 되는 서비스</a:t>
            </a:r>
            <a:r>
              <a:rPr lang="en-US" altLang="ko-KR" sz="1200" dirty="0"/>
              <a:t> </a:t>
            </a:r>
            <a:r>
              <a:rPr lang="ko-KR" altLang="en-US" sz="1200" dirty="0"/>
              <a:t>제공을 목표로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92258F-6409-4E0A-954D-B44FBC198043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7D8833C9-B7D4-468C-BE04-A63A2F3546D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850B6A5A-FD11-420B-A9F2-256075A8A1C5}"/>
              </a:ext>
            </a:extLst>
          </p:cNvPr>
          <p:cNvSpPr txBox="1">
            <a:spLocks/>
          </p:cNvSpPr>
          <p:nvPr/>
        </p:nvSpPr>
        <p:spPr>
          <a:xfrm>
            <a:off x="197440" y="99939"/>
            <a:ext cx="3720219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0E3C7-2AF2-4141-AAC6-94492EB9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4</a:t>
            </a:fld>
            <a:endParaRPr lang="ko-KR" alt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C7D5C-F3FA-4C2E-88C5-2A8C7E817A39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FF00"/>
                </a:solidFill>
              </a:rPr>
              <a:t>프로젝트개요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268212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1F70C3-832E-4B10-8AD2-58085BF8717A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A712BAE1-48B5-4432-8FEE-F3EFE95109A8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0" y="99939"/>
            <a:ext cx="3720219" cy="53721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solidFill>
                  <a:schemeClr val="bg1"/>
                </a:solidFill>
              </a:rPr>
              <a:t>팀 구성도</a:t>
            </a:r>
            <a:r>
              <a:rPr lang="en-US" altLang="ko-KR" sz="3200" dirty="0">
                <a:solidFill>
                  <a:schemeClr val="bg1"/>
                </a:solidFill>
              </a:rPr>
              <a:t>/</a:t>
            </a:r>
            <a:r>
              <a:rPr lang="ko-KR" altLang="en-US" sz="3200" dirty="0">
                <a:solidFill>
                  <a:schemeClr val="bg1"/>
                </a:solidFill>
              </a:rPr>
              <a:t>업무</a:t>
            </a: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C705CA56-680D-4502-AA1A-0A6246BB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5</a:t>
            </a:fld>
            <a:endParaRPr lang="ko-KR" altLang="en-US" noProof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C95ECE4-D473-4FE2-B798-758E7ECCE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26274"/>
              </p:ext>
            </p:extLst>
          </p:nvPr>
        </p:nvGraphicFramePr>
        <p:xfrm>
          <a:off x="1212565" y="1905483"/>
          <a:ext cx="9766870" cy="319189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953739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304714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508417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489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권익현</a:t>
                      </a:r>
                      <a:endParaRPr lang="ko-KR" altLang="en-US" sz="1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김남수</a:t>
                      </a:r>
                      <a:endParaRPr lang="ko-KR" altLang="en-US" sz="1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김종환</a:t>
                      </a: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675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79610" marR="79610" marT="39823" marB="3982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5AB8E7-9C6A-4CA8-A8A1-9FA1562AB28B}"/>
              </a:ext>
            </a:extLst>
          </p:cNvPr>
          <p:cNvSpPr/>
          <p:nvPr/>
        </p:nvSpPr>
        <p:spPr>
          <a:xfrm>
            <a:off x="4723042" y="2553903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7EF7371-991D-46EF-ABAF-E624E2BA48FD}"/>
              </a:ext>
            </a:extLst>
          </p:cNvPr>
          <p:cNvSpPr/>
          <p:nvPr/>
        </p:nvSpPr>
        <p:spPr>
          <a:xfrm>
            <a:off x="4723042" y="2553903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B7FF84-1DF2-49A7-AC2B-5D0EB79D22E1}"/>
              </a:ext>
            </a:extLst>
          </p:cNvPr>
          <p:cNvSpPr txBox="1"/>
          <p:nvPr/>
        </p:nvSpPr>
        <p:spPr>
          <a:xfrm>
            <a:off x="5220206" y="2580460"/>
            <a:ext cx="1866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제작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56D81314-0AB8-46C1-B90D-EDC5C70A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5623" y="2629995"/>
            <a:ext cx="228600" cy="2190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015686-F8E3-4228-8E6C-26C74BB936FC}"/>
              </a:ext>
            </a:extLst>
          </p:cNvPr>
          <p:cNvGrpSpPr/>
          <p:nvPr/>
        </p:nvGrpSpPr>
        <p:grpSpPr>
          <a:xfrm>
            <a:off x="4723042" y="3903091"/>
            <a:ext cx="2713128" cy="358635"/>
            <a:chOff x="4572000" y="3142911"/>
            <a:chExt cx="2713128" cy="35863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6B500E7-7EC2-4A5C-8697-DE166F826EAD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741CF36-5C12-426B-85C5-CD505F70549A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170378-2411-46E3-8E71-8F05268DFC49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서브 페이지 제작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0A61390-0723-4EB4-A018-0EF61C340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95425FE-F062-4BAE-9DA4-0497765D68BB}"/>
              </a:ext>
            </a:extLst>
          </p:cNvPr>
          <p:cNvGrpSpPr/>
          <p:nvPr/>
        </p:nvGrpSpPr>
        <p:grpSpPr>
          <a:xfrm>
            <a:off x="4723042" y="3223320"/>
            <a:ext cx="2713128" cy="358635"/>
            <a:chOff x="4572000" y="3142911"/>
            <a:chExt cx="2713128" cy="35863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7317682-4190-427D-9765-65EA332A437A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FCB05B5-7671-4C8E-8310-2909BCAC71C5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4D3B2B-7470-4E22-9359-6E62BDBD82AA}"/>
                </a:ext>
              </a:extLst>
            </p:cNvPr>
            <p:cNvSpPr txBox="1"/>
            <p:nvPr/>
          </p:nvSpPr>
          <p:spPr>
            <a:xfrm>
              <a:off x="5069164" y="3169468"/>
              <a:ext cx="21664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수집 및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 확립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9C8B938A-060C-48AF-9821-8339E8F1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02295CD-495D-442E-9AA6-3AFC8010A816}"/>
              </a:ext>
            </a:extLst>
          </p:cNvPr>
          <p:cNvGrpSpPr/>
          <p:nvPr/>
        </p:nvGrpSpPr>
        <p:grpSpPr>
          <a:xfrm>
            <a:off x="7736088" y="3903091"/>
            <a:ext cx="2713128" cy="358635"/>
            <a:chOff x="4572000" y="3142911"/>
            <a:chExt cx="2713128" cy="35863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666FA81-E555-46AF-BAB7-A796977EEB39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D0044D9-4B13-4779-AACF-4C92D55D44A9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D622542-2943-4E8C-9473-5F7FAF5EEA80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멤버 기능 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AC5456BC-57DD-431B-8940-778C60902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A548A96-07A5-4200-AF94-F9502221B560}"/>
              </a:ext>
            </a:extLst>
          </p:cNvPr>
          <p:cNvGrpSpPr/>
          <p:nvPr/>
        </p:nvGrpSpPr>
        <p:grpSpPr>
          <a:xfrm>
            <a:off x="7736088" y="3223320"/>
            <a:ext cx="2713128" cy="358635"/>
            <a:chOff x="4572000" y="3142911"/>
            <a:chExt cx="2713128" cy="358635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0F612A4-F474-4269-80D4-FED8724E108A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087D4F1-E1D8-400B-B918-0E932F4977CB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AF859D-77BD-4DD0-97B1-551036BB41BB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페이지 제작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C6212378-083D-4945-9C34-44B7B9B4E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1758310-1888-4CD6-8962-13A22FA69F2C}"/>
              </a:ext>
            </a:extLst>
          </p:cNvPr>
          <p:cNvGrpSpPr/>
          <p:nvPr/>
        </p:nvGrpSpPr>
        <p:grpSpPr>
          <a:xfrm>
            <a:off x="7736088" y="2539641"/>
            <a:ext cx="2713128" cy="358635"/>
            <a:chOff x="4572000" y="3142911"/>
            <a:chExt cx="2713128" cy="35863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EB66AC7E-6106-4A84-8513-831CE58B991F}"/>
                </a:ext>
              </a:extLst>
            </p:cNvPr>
            <p:cNvSpPr/>
            <p:nvPr/>
          </p:nvSpPr>
          <p:spPr>
            <a:xfrm>
              <a:off x="4572000" y="314291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A25547A-A802-42CD-B203-C95B4CFFC5D3}"/>
                </a:ext>
              </a:extLst>
            </p:cNvPr>
            <p:cNvSpPr/>
            <p:nvPr/>
          </p:nvSpPr>
          <p:spPr>
            <a:xfrm>
              <a:off x="4572000" y="314291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CC74AB1-3080-4BBD-9C87-631D3844A5BE}"/>
                </a:ext>
              </a:extLst>
            </p:cNvPr>
            <p:cNvSpPr txBox="1"/>
            <p:nvPr/>
          </p:nvSpPr>
          <p:spPr>
            <a:xfrm>
              <a:off x="5069164" y="3169468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코멘트 기능 구현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C7AFDD98-FEEC-40A0-9CC4-C025C018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4581" y="3219003"/>
              <a:ext cx="228600" cy="21907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0B73D7C-9AB7-45A1-8B86-369E3AEE58BC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b="1" dirty="0">
                <a:solidFill>
                  <a:srgbClr val="FFFF00"/>
                </a:solidFill>
              </a:rPr>
              <a:t>팀구성도</a:t>
            </a:r>
            <a:r>
              <a:rPr lang="en-US" altLang="ko-KR" sz="1100" b="1" dirty="0">
                <a:solidFill>
                  <a:srgbClr val="FFFF00"/>
                </a:solidFill>
              </a:rPr>
              <a:t>/</a:t>
            </a:r>
            <a:r>
              <a:rPr lang="ko-KR" altLang="en-US" sz="1100" b="1" dirty="0">
                <a:solidFill>
                  <a:srgbClr val="FFFF00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425212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053D7A-F3D5-4EB2-B033-36B606BE8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55450"/>
              </p:ext>
            </p:extLst>
          </p:nvPr>
        </p:nvGraphicFramePr>
        <p:xfrm>
          <a:off x="1163089" y="1262254"/>
          <a:ext cx="9872658" cy="454269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126007">
                  <a:extLst>
                    <a:ext uri="{9D8B030D-6E8A-4147-A177-3AD203B41FA5}">
                      <a16:colId xmlns:a16="http://schemas.microsoft.com/office/drawing/2014/main" val="44958183"/>
                    </a:ext>
                  </a:extLst>
                </a:gridCol>
                <a:gridCol w="680775">
                  <a:extLst>
                    <a:ext uri="{9D8B030D-6E8A-4147-A177-3AD203B41FA5}">
                      <a16:colId xmlns:a16="http://schemas.microsoft.com/office/drawing/2014/main" val="353358150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2661439821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4115656489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929179676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3609584696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314901085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1397804527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262384235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64922206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448489049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2192686724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436968562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838103383"/>
                    </a:ext>
                  </a:extLst>
                </a:gridCol>
                <a:gridCol w="620452">
                  <a:extLst>
                    <a:ext uri="{9D8B030D-6E8A-4147-A177-3AD203B41FA5}">
                      <a16:colId xmlns:a16="http://schemas.microsoft.com/office/drawing/2014/main" val="3420857013"/>
                    </a:ext>
                  </a:extLst>
                </a:gridCol>
              </a:tblGrid>
              <a:tr h="3189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7/10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7/11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목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7/12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금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7/13 </a:t>
                      </a:r>
                      <a:r>
                        <a:rPr lang="ko-KR" altLang="en-US" sz="1000" b="1" u="none" strike="noStrike" dirty="0">
                          <a:solidFill>
                            <a:srgbClr val="0F6FC6"/>
                          </a:solidFill>
                          <a:effectLst/>
                        </a:rPr>
                        <a:t>토</a:t>
                      </a:r>
                      <a:endParaRPr lang="en-US" altLang="ko-KR" sz="1000" b="1" i="0" u="none" strike="noStrike" dirty="0">
                        <a:solidFill>
                          <a:srgbClr val="0F6FC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7/14 </a:t>
                      </a:r>
                      <a:r>
                        <a:rPr lang="ko-KR" alt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7/15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월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7/16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화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7/17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7/18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목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7/19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금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7/20 </a:t>
                      </a:r>
                      <a:r>
                        <a:rPr lang="ko-KR" altLang="en-US" sz="1000" b="1" u="none" strike="noStrike" dirty="0">
                          <a:solidFill>
                            <a:srgbClr val="0F6FC6"/>
                          </a:solidFill>
                          <a:effectLst/>
                        </a:rPr>
                        <a:t>토</a:t>
                      </a:r>
                      <a:endParaRPr lang="en-US" altLang="ko-KR" sz="1000" b="1" i="0" u="none" strike="noStrike" dirty="0">
                        <a:solidFill>
                          <a:srgbClr val="0F6FC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7/21 </a:t>
                      </a:r>
                      <a:r>
                        <a:rPr lang="ko-KR" alt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일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7/22 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월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7/23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화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413045988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기획 및 설계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115786430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DB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수집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60282207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기본 레이아웃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927545835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000040725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멤버 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776671002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리스트기능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054796962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</a:rPr>
                        <a:t>별점</a:t>
                      </a:r>
                      <a:r>
                        <a:rPr lang="ko-KR" altLang="en-US" sz="1000" b="1" u="none" strike="noStrike" dirty="0">
                          <a:effectLst/>
                        </a:rPr>
                        <a:t> 기능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217227417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구글 </a:t>
                      </a:r>
                      <a:r>
                        <a:rPr lang="en-US" sz="1000" b="1" u="none" strike="noStrike" dirty="0">
                          <a:effectLst/>
                        </a:rPr>
                        <a:t>API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264095984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테스트</a:t>
                      </a:r>
                      <a:r>
                        <a:rPr lang="en-US" altLang="ko-KR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&amp;</a:t>
                      </a:r>
                      <a:r>
                        <a:rPr lang="ko-KR" altLang="en-US" sz="9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발표준비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909826354"/>
                  </a:ext>
                </a:extLst>
              </a:tr>
              <a:tr h="4223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발표회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61489386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0193C7E-DB4B-45FB-8DD1-C7EDD12CF2C8}"/>
              </a:ext>
            </a:extLst>
          </p:cNvPr>
          <p:cNvSpPr/>
          <p:nvPr/>
        </p:nvSpPr>
        <p:spPr>
          <a:xfrm>
            <a:off x="2436225" y="1703976"/>
            <a:ext cx="914400" cy="151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1FE185-8E0A-45C7-8F6F-9B7271CCBDE4}"/>
              </a:ext>
            </a:extLst>
          </p:cNvPr>
          <p:cNvSpPr/>
          <p:nvPr/>
        </p:nvSpPr>
        <p:spPr>
          <a:xfrm>
            <a:off x="2436224" y="2177459"/>
            <a:ext cx="1501631" cy="151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F41797-C863-46C2-8C80-E4B92C6DB04F}"/>
              </a:ext>
            </a:extLst>
          </p:cNvPr>
          <p:cNvSpPr/>
          <p:nvPr/>
        </p:nvSpPr>
        <p:spPr>
          <a:xfrm>
            <a:off x="3187039" y="2585419"/>
            <a:ext cx="914401" cy="149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CEE910-3827-4EFE-8A42-71D59B6E470E}"/>
              </a:ext>
            </a:extLst>
          </p:cNvPr>
          <p:cNvSpPr/>
          <p:nvPr/>
        </p:nvSpPr>
        <p:spPr>
          <a:xfrm>
            <a:off x="3853963" y="2991857"/>
            <a:ext cx="1967997" cy="1724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840D52-9E55-414E-ACA5-F46A37536FE2}"/>
              </a:ext>
            </a:extLst>
          </p:cNvPr>
          <p:cNvSpPr/>
          <p:nvPr/>
        </p:nvSpPr>
        <p:spPr>
          <a:xfrm>
            <a:off x="3937855" y="3397807"/>
            <a:ext cx="2499921" cy="1724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BF9724-B72B-476A-AF7E-E665D1959EE4}"/>
              </a:ext>
            </a:extLst>
          </p:cNvPr>
          <p:cNvSpPr/>
          <p:nvPr/>
        </p:nvSpPr>
        <p:spPr>
          <a:xfrm>
            <a:off x="5070367" y="3823540"/>
            <a:ext cx="3217956" cy="15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E6FFAE-FA58-47E6-BBAA-6FFAD864B67E}"/>
              </a:ext>
            </a:extLst>
          </p:cNvPr>
          <p:cNvSpPr/>
          <p:nvPr/>
        </p:nvSpPr>
        <p:spPr>
          <a:xfrm>
            <a:off x="5707931" y="4242417"/>
            <a:ext cx="2580391" cy="156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34AC53-CECE-41CF-8653-2914D1786399}"/>
              </a:ext>
            </a:extLst>
          </p:cNvPr>
          <p:cNvSpPr/>
          <p:nvPr/>
        </p:nvSpPr>
        <p:spPr>
          <a:xfrm>
            <a:off x="4357303" y="4676845"/>
            <a:ext cx="1543575" cy="162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F52F262-1006-4DEA-944A-610FA6F685F0}"/>
              </a:ext>
            </a:extLst>
          </p:cNvPr>
          <p:cNvSpPr/>
          <p:nvPr/>
        </p:nvSpPr>
        <p:spPr>
          <a:xfrm>
            <a:off x="8221210" y="5091138"/>
            <a:ext cx="2025165" cy="156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6FCB06F9-31A7-471B-9789-8330D3BC3CD0}"/>
              </a:ext>
            </a:extLst>
          </p:cNvPr>
          <p:cNvSpPr/>
          <p:nvPr/>
        </p:nvSpPr>
        <p:spPr>
          <a:xfrm>
            <a:off x="10539990" y="5420299"/>
            <a:ext cx="310393" cy="310392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7E6F3D-515B-4FD6-B5AC-A17F777EE45D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잘린 한쪽 모서리 33">
            <a:extLst>
              <a:ext uri="{FF2B5EF4-FFF2-40B4-BE49-F238E27FC236}">
                <a16:creationId xmlns:a16="http://schemas.microsoft.com/office/drawing/2014/main" id="{0ABF617F-A936-436D-91ED-DD32F05A34DF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3DA7442F-AF2F-47E4-8FBB-BF264153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0" y="99939"/>
            <a:ext cx="3720219" cy="53721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>
                <a:solidFill>
                  <a:schemeClr val="bg1"/>
                </a:solidFill>
              </a:rPr>
              <a:t>업무 일정</a:t>
            </a: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CCE84E05-146A-4ED2-B82E-C11A8538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6</a:t>
            </a:fld>
            <a:endParaRPr lang="ko-KR" alt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84FF1-7CF6-449E-B6A8-D7EDE5AE3F17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b="1" dirty="0">
                <a:solidFill>
                  <a:srgbClr val="FFFF00"/>
                </a:solidFill>
              </a:rPr>
              <a:t>업무일정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289518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23ED5E5-40CB-44B7-908A-0430D969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553" y="3159290"/>
            <a:ext cx="2558384" cy="121919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6C9D54-5F8B-445C-8DA4-55FEC794BE27}"/>
              </a:ext>
            </a:extLst>
          </p:cNvPr>
          <p:cNvCxnSpPr>
            <a:cxnSpLocks/>
          </p:cNvCxnSpPr>
          <p:nvPr/>
        </p:nvCxnSpPr>
        <p:spPr>
          <a:xfrm>
            <a:off x="645952" y="2789382"/>
            <a:ext cx="1009593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1C287-7E77-43C7-BDF0-552A38D0EDEC}"/>
              </a:ext>
            </a:extLst>
          </p:cNvPr>
          <p:cNvCxnSpPr>
            <a:cxnSpLocks/>
          </p:cNvCxnSpPr>
          <p:nvPr/>
        </p:nvCxnSpPr>
        <p:spPr>
          <a:xfrm>
            <a:off x="3920115" y="2789382"/>
            <a:ext cx="0" cy="307570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1507B56-E48B-4FC4-AAD6-08BE6940F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2" y="504689"/>
            <a:ext cx="2047875" cy="2009775"/>
          </a:xfrm>
          <a:prstGeom prst="rect">
            <a:avLst/>
          </a:prstGeom>
        </p:spPr>
      </p:pic>
      <p:pic>
        <p:nvPicPr>
          <p:cNvPr id="7170" name="Picture 2" descr="Download Logo, Css, Css3. Royalty-Free Stock Illustration Image - Pixabay">
            <a:extLst>
              <a:ext uri="{FF2B5EF4-FFF2-40B4-BE49-F238E27FC236}">
                <a16:creationId xmlns:a16="http://schemas.microsoft.com/office/drawing/2014/main" id="{E80C94C9-5B25-422D-B296-727CF9E2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903" y="893853"/>
            <a:ext cx="1560059" cy="156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avascript logo png, javascript icon transparent png 27127463 PNG">
            <a:extLst>
              <a:ext uri="{FF2B5EF4-FFF2-40B4-BE49-F238E27FC236}">
                <a16:creationId xmlns:a16="http://schemas.microsoft.com/office/drawing/2014/main" id="{9363085B-29DA-42A4-BDFB-A9C5B5552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54" y="801491"/>
            <a:ext cx="1794164" cy="179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5A7C41-0031-4888-9EB5-1A2B3E6A9F86}"/>
              </a:ext>
            </a:extLst>
          </p:cNvPr>
          <p:cNvSpPr txBox="1"/>
          <p:nvPr/>
        </p:nvSpPr>
        <p:spPr>
          <a:xfrm>
            <a:off x="3444114" y="1549145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Language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F7CF1-34F9-402B-9E10-FF92CE3EF8EA}"/>
              </a:ext>
            </a:extLst>
          </p:cNvPr>
          <p:cNvSpPr txBox="1"/>
          <p:nvPr/>
        </p:nvSpPr>
        <p:spPr>
          <a:xfrm>
            <a:off x="566524" y="2940187"/>
            <a:ext cx="1517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Frame Work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AE3F59-4E8D-480B-A830-4F5E0C4426EC}"/>
              </a:ext>
            </a:extLst>
          </p:cNvPr>
          <p:cNvSpPr txBox="1"/>
          <p:nvPr/>
        </p:nvSpPr>
        <p:spPr>
          <a:xfrm>
            <a:off x="4139209" y="297224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Library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pic>
        <p:nvPicPr>
          <p:cNvPr id="7174" name="Picture 6" descr="react original wordmark&quot; Icon - Download for free – Iconduck">
            <a:extLst>
              <a:ext uri="{FF2B5EF4-FFF2-40B4-BE49-F238E27FC236}">
                <a16:creationId xmlns:a16="http://schemas.microsoft.com/office/drawing/2014/main" id="{E12A65E8-B442-4B3A-B9B0-7AB4CFBA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6" y="3660288"/>
            <a:ext cx="1466195" cy="17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7AD647-09C7-45CE-8C68-132A45F136C3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잘린 한쪽 모서리 28">
            <a:extLst>
              <a:ext uri="{FF2B5EF4-FFF2-40B4-BE49-F238E27FC236}">
                <a16:creationId xmlns:a16="http://schemas.microsoft.com/office/drawing/2014/main" id="{2221C1A5-CAE4-4146-9324-911A613ACD30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8C5FBE6F-7FCF-49FC-920A-71CCFA080D41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제작 </a:t>
            </a:r>
            <a:r>
              <a:rPr lang="en-US" altLang="ko-KR" sz="3200" dirty="0">
                <a:solidFill>
                  <a:schemeClr val="bg1"/>
                </a:solidFill>
              </a:rPr>
              <a:t>TOOLS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652C4A25-5460-494A-A870-A53F2D7D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7</a:t>
            </a:fld>
            <a:endParaRPr lang="ko-KR" altLang="en-US" noProof="0"/>
          </a:p>
        </p:txBody>
      </p:sp>
      <p:pic>
        <p:nvPicPr>
          <p:cNvPr id="1026" name="Picture 2" descr="What is Swiper and how does it work? | by Enes Alıcı | Medium">
            <a:extLst>
              <a:ext uri="{FF2B5EF4-FFF2-40B4-BE49-F238E27FC236}">
                <a16:creationId xmlns:a16="http://schemas.microsoft.com/office/drawing/2014/main" id="{E4E8ED98-81CE-4370-9226-F229F3830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02" y="2972243"/>
            <a:ext cx="2480116" cy="132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49BDD51-254C-4E7C-A0AF-BBA93F7A051F}"/>
              </a:ext>
            </a:extLst>
          </p:cNvPr>
          <p:cNvGrpSpPr/>
          <p:nvPr/>
        </p:nvGrpSpPr>
        <p:grpSpPr>
          <a:xfrm>
            <a:off x="8210274" y="4636280"/>
            <a:ext cx="2074971" cy="1228811"/>
            <a:chOff x="7595720" y="4685975"/>
            <a:chExt cx="2074971" cy="12288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FD69CD1-400F-4A5B-8328-6C6CFB04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5720" y="4685975"/>
              <a:ext cx="2074971" cy="12191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9EE817-35ED-463D-AC38-67105F257C80}"/>
                </a:ext>
              </a:extLst>
            </p:cNvPr>
            <p:cNvSpPr txBox="1"/>
            <p:nvPr/>
          </p:nvSpPr>
          <p:spPr>
            <a:xfrm>
              <a:off x="9024360" y="554545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6185C3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주소</a:t>
              </a:r>
            </a:p>
          </p:txBody>
        </p:sp>
      </p:grpSp>
      <p:pic>
        <p:nvPicPr>
          <p:cNvPr id="2" name="Picture 2" descr="React Router Assets and Branding Guidelines">
            <a:extLst>
              <a:ext uri="{FF2B5EF4-FFF2-40B4-BE49-F238E27FC236}">
                <a16:creationId xmlns:a16="http://schemas.microsoft.com/office/drawing/2014/main" id="{F5C0E60C-BC6A-4E1B-AFA1-50B62B03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789" y="4943691"/>
            <a:ext cx="1994114" cy="105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96050A-4364-4AE2-AFD0-2ECD69389B3E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프로젝트제작</a:t>
            </a:r>
            <a:r>
              <a:rPr lang="en-US" altLang="ko-KR" sz="1100" b="1" dirty="0">
                <a:solidFill>
                  <a:srgbClr val="FFFF00"/>
                </a:solidFill>
              </a:rPr>
              <a:t>TOOLS</a:t>
            </a:r>
            <a:r>
              <a:rPr lang="en-US" altLang="ko-KR" sz="1100" dirty="0">
                <a:solidFill>
                  <a:schemeClr val="bg1"/>
                </a:solidFill>
              </a:rPr>
              <a:t>   |   </a:t>
            </a:r>
            <a:r>
              <a:rPr lang="ko-KR" altLang="en-US" sz="1100" dirty="0">
                <a:solidFill>
                  <a:schemeClr val="bg1"/>
                </a:solidFill>
              </a:rPr>
              <a:t>프로젝트내용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7069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7B89E179-6B2B-406A-9C56-6BB47BFB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60" y="2957157"/>
            <a:ext cx="1850589" cy="16431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EF5D1C2-0F14-48F6-BFF6-FBEAF13E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955" y="2951971"/>
            <a:ext cx="1939751" cy="227065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A25508-1305-4764-A7C4-DBAEED83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06" y="2050084"/>
            <a:ext cx="5550940" cy="3034471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F0B8722-05B5-411A-B5C1-45CDAC372D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00012" y="1544718"/>
            <a:ext cx="645681" cy="471833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54D5862-684E-4134-B940-D386A1AB843A}"/>
              </a:ext>
            </a:extLst>
          </p:cNvPr>
          <p:cNvSpPr txBox="1"/>
          <p:nvPr/>
        </p:nvSpPr>
        <p:spPr>
          <a:xfrm>
            <a:off x="6011488" y="967282"/>
            <a:ext cx="110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</a:t>
            </a:r>
            <a:r>
              <a:rPr lang="ko-KR" altLang="en-US" sz="1400" dirty="0" err="1"/>
              <a:t>검색창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28024-0038-4C66-AF5C-1E06F07F03B5}"/>
              </a:ext>
            </a:extLst>
          </p:cNvPr>
          <p:cNvSpPr txBox="1"/>
          <p:nvPr/>
        </p:nvSpPr>
        <p:spPr>
          <a:xfrm>
            <a:off x="418331" y="1451673"/>
            <a:ext cx="2500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클릭시</a:t>
            </a:r>
            <a:r>
              <a:rPr lang="ko-KR" altLang="en-US" sz="1400" dirty="0"/>
              <a:t> 지역별 페이지로 이동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37A26E6-4E4E-4EFF-B371-79DD05487139}"/>
              </a:ext>
            </a:extLst>
          </p:cNvPr>
          <p:cNvCxnSpPr>
            <a:cxnSpLocks/>
          </p:cNvCxnSpPr>
          <p:nvPr/>
        </p:nvCxnSpPr>
        <p:spPr>
          <a:xfrm flipV="1">
            <a:off x="6623333" y="1622829"/>
            <a:ext cx="885513" cy="508309"/>
          </a:xfrm>
          <a:prstGeom prst="bentConnector3">
            <a:avLst>
              <a:gd name="adj1" fmla="val 75033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CCBF62-13C4-449A-985B-DF520BC410BA}"/>
              </a:ext>
            </a:extLst>
          </p:cNvPr>
          <p:cNvSpPr/>
          <p:nvPr/>
        </p:nvSpPr>
        <p:spPr>
          <a:xfrm>
            <a:off x="6303731" y="2026121"/>
            <a:ext cx="321731" cy="21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991144-88A5-41C0-964D-26118124BDAA}"/>
              </a:ext>
            </a:extLst>
          </p:cNvPr>
          <p:cNvSpPr txBox="1"/>
          <p:nvPr/>
        </p:nvSpPr>
        <p:spPr>
          <a:xfrm>
            <a:off x="7528113" y="1459982"/>
            <a:ext cx="321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</a:t>
            </a:r>
            <a:r>
              <a:rPr lang="en-US" altLang="ko-KR" sz="1400" dirty="0"/>
              <a:t>/</a:t>
            </a:r>
            <a:r>
              <a:rPr lang="ko-KR" altLang="en-US" sz="1400" dirty="0"/>
              <a:t>회원가입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 err="1"/>
              <a:t>로그인시</a:t>
            </a:r>
            <a:r>
              <a:rPr lang="ko-KR" altLang="en-US" sz="1400" dirty="0"/>
              <a:t> 아이콘 색상변경</a:t>
            </a:r>
            <a:r>
              <a:rPr lang="en-US" altLang="ko-KR" sz="1400" dirty="0"/>
              <a:t>)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69143AE-6306-420B-85F2-A34A1CFCA701}"/>
              </a:ext>
            </a:extLst>
          </p:cNvPr>
          <p:cNvCxnSpPr>
            <a:cxnSpLocks/>
          </p:cNvCxnSpPr>
          <p:nvPr/>
        </p:nvCxnSpPr>
        <p:spPr>
          <a:xfrm rot="5400000">
            <a:off x="230915" y="4588665"/>
            <a:ext cx="1278997" cy="356330"/>
          </a:xfrm>
          <a:prstGeom prst="bentConnector3">
            <a:avLst>
              <a:gd name="adj1" fmla="val -55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EB4253-0647-4471-9A15-DAF35C790DE8}"/>
              </a:ext>
            </a:extLst>
          </p:cNvPr>
          <p:cNvSpPr txBox="1"/>
          <p:nvPr/>
        </p:nvSpPr>
        <p:spPr>
          <a:xfrm>
            <a:off x="538886" y="5455370"/>
            <a:ext cx="247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</a:t>
            </a:r>
            <a:r>
              <a:rPr lang="ko-KR" altLang="en-US" sz="1400" dirty="0" err="1"/>
              <a:t>스와이프</a:t>
            </a:r>
            <a:endParaRPr lang="en-US" altLang="ko-KR" sz="1400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B599559-8CC8-4A11-88B3-B264452419BE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3649939" y="1371301"/>
            <a:ext cx="859621" cy="497946"/>
          </a:xfrm>
          <a:prstGeom prst="bentConnector3">
            <a:avLst>
              <a:gd name="adj1" fmla="val 10074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D1ACF7-515B-4EDE-A0F5-5B69721B11CA}"/>
              </a:ext>
            </a:extLst>
          </p:cNvPr>
          <p:cNvSpPr txBox="1"/>
          <p:nvPr/>
        </p:nvSpPr>
        <p:spPr>
          <a:xfrm>
            <a:off x="3783434" y="1082006"/>
            <a:ext cx="20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타이틀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</a:t>
            </a:r>
            <a:r>
              <a:rPr lang="en-US" altLang="ko-KR" sz="1400" dirty="0"/>
              <a:t>Intro page</a:t>
            </a:r>
            <a:r>
              <a:rPr lang="ko-KR" altLang="en-US" sz="1400" dirty="0"/>
              <a:t>이동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25BC180-04A5-4180-A508-2B4CA549715E}"/>
              </a:ext>
            </a:extLst>
          </p:cNvPr>
          <p:cNvCxnSpPr>
            <a:cxnSpLocks/>
          </p:cNvCxnSpPr>
          <p:nvPr/>
        </p:nvCxnSpPr>
        <p:spPr>
          <a:xfrm>
            <a:off x="5106302" y="5044585"/>
            <a:ext cx="691140" cy="500010"/>
          </a:xfrm>
          <a:prstGeom prst="bentConnector3">
            <a:avLst>
              <a:gd name="adj1" fmla="val 144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BA18251-ECBB-431F-B5A7-D35076520567}"/>
              </a:ext>
            </a:extLst>
          </p:cNvPr>
          <p:cNvSpPr txBox="1"/>
          <p:nvPr/>
        </p:nvSpPr>
        <p:spPr>
          <a:xfrm>
            <a:off x="5844384" y="5368740"/>
            <a:ext cx="1439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Footer</a:t>
            </a:r>
            <a:endParaRPr lang="ko-KR" altLang="en-US" sz="16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F3261D-39CF-443F-8AB3-E7F6FCEFF1BF}"/>
              </a:ext>
            </a:extLst>
          </p:cNvPr>
          <p:cNvSpPr/>
          <p:nvPr/>
        </p:nvSpPr>
        <p:spPr>
          <a:xfrm>
            <a:off x="8234626" y="4173001"/>
            <a:ext cx="744263" cy="36072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4A9A09C-9513-4C77-AD2D-55DD825269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70134" y="3106959"/>
            <a:ext cx="1088543" cy="1009822"/>
          </a:xfrm>
          <a:prstGeom prst="bentConnector3">
            <a:avLst>
              <a:gd name="adj1" fmla="val 139942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EA32F1-08FD-48FB-A12C-B1ADC6A02F95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id="{74C86EC8-4677-4FF0-BB8A-D8BE1CFBDB5E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9A087F6-F5ED-49D2-8B71-2F4A447ABF44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내용 </a:t>
            </a:r>
            <a:r>
              <a:rPr lang="en-US" altLang="ko-KR" sz="1400" dirty="0">
                <a:solidFill>
                  <a:schemeClr val="bg1"/>
                </a:solidFill>
              </a:rPr>
              <a:t>INTRO PAGE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0C593219-7155-480B-90A2-87663883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8</a:t>
            </a:fld>
            <a:endParaRPr lang="ko-KR" altLang="en-US" noProof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495724DB-859E-42A0-9DB3-CC8F384D9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353038"/>
              </p:ext>
            </p:extLst>
          </p:nvPr>
        </p:nvGraphicFramePr>
        <p:xfrm>
          <a:off x="8977096" y="1423329"/>
          <a:ext cx="744494" cy="260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69720" imgH="444240" progId="">
                  <p:embed/>
                </p:oleObj>
              </mc:Choice>
              <mc:Fallback>
                <p:oleObj r:id="rId6" imgW="1269720" imgH="444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77096" y="1423329"/>
                        <a:ext cx="744494" cy="260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11343-AABD-4FE6-BEC2-75669F22BC8A}"/>
              </a:ext>
            </a:extLst>
          </p:cNvPr>
          <p:cNvSpPr/>
          <p:nvPr/>
        </p:nvSpPr>
        <p:spPr>
          <a:xfrm>
            <a:off x="3441908" y="2043549"/>
            <a:ext cx="760976" cy="22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7E1846-A51D-4032-B706-0A7021F7174B}"/>
              </a:ext>
            </a:extLst>
          </p:cNvPr>
          <p:cNvSpPr/>
          <p:nvPr/>
        </p:nvSpPr>
        <p:spPr>
          <a:xfrm>
            <a:off x="988291" y="2236156"/>
            <a:ext cx="5745992" cy="22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83992ED-167A-461A-B656-DE437E5AEFA5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643663" y="1809937"/>
            <a:ext cx="344629" cy="539326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858DCF-E73B-416A-AF90-0237A49976B8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프로젝트내용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75831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D44E74-9356-4AC8-A5B8-DA64C1C4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55" y="815379"/>
            <a:ext cx="6311459" cy="525660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54ABA0-1DEF-47C6-AB5B-8883F2376951}"/>
              </a:ext>
            </a:extLst>
          </p:cNvPr>
          <p:cNvSpPr txBox="1"/>
          <p:nvPr/>
        </p:nvSpPr>
        <p:spPr>
          <a:xfrm>
            <a:off x="2052237" y="1121723"/>
            <a:ext cx="2093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지역별 카테고리 분류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서울</a:t>
            </a:r>
            <a:r>
              <a:rPr lang="en-US" altLang="ko-KR" sz="1400" dirty="0"/>
              <a:t>/</a:t>
            </a:r>
            <a:r>
              <a:rPr lang="ko-KR" altLang="en-US" sz="1400" dirty="0"/>
              <a:t>인천</a:t>
            </a:r>
            <a:r>
              <a:rPr lang="en-US" altLang="ko-KR" sz="1400" dirty="0"/>
              <a:t>/</a:t>
            </a:r>
            <a:r>
              <a:rPr lang="ko-KR" altLang="en-US" sz="1400" dirty="0"/>
              <a:t>대구</a:t>
            </a:r>
            <a:r>
              <a:rPr lang="en-US" altLang="ko-KR" sz="1400" dirty="0"/>
              <a:t>/</a:t>
            </a:r>
            <a:r>
              <a:rPr lang="ko-KR" altLang="en-US" sz="1400" dirty="0"/>
              <a:t>경기 등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73098CA-DAD4-4953-9DDA-F23855F41FB2}"/>
              </a:ext>
            </a:extLst>
          </p:cNvPr>
          <p:cNvCxnSpPr>
            <a:cxnSpLocks/>
          </p:cNvCxnSpPr>
          <p:nvPr/>
        </p:nvCxnSpPr>
        <p:spPr>
          <a:xfrm>
            <a:off x="4710716" y="2228566"/>
            <a:ext cx="906497" cy="30817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7EC4C145-AA8E-400E-B1D8-0BB463A13688}"/>
              </a:ext>
            </a:extLst>
          </p:cNvPr>
          <p:cNvCxnSpPr>
            <a:cxnSpLocks/>
          </p:cNvCxnSpPr>
          <p:nvPr/>
        </p:nvCxnSpPr>
        <p:spPr>
          <a:xfrm flipV="1">
            <a:off x="4006676" y="1358635"/>
            <a:ext cx="1148047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2983DD3-2CDC-4216-9F6F-63B26E75089E}"/>
              </a:ext>
            </a:extLst>
          </p:cNvPr>
          <p:cNvSpPr txBox="1"/>
          <p:nvPr/>
        </p:nvSpPr>
        <p:spPr>
          <a:xfrm>
            <a:off x="3052655" y="2065229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썸네일 사진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D357C2-E805-4B70-8F3D-A095B9496C78}"/>
              </a:ext>
            </a:extLst>
          </p:cNvPr>
          <p:cNvSpPr txBox="1"/>
          <p:nvPr/>
        </p:nvSpPr>
        <p:spPr>
          <a:xfrm>
            <a:off x="2989270" y="2537710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여행지 이름 표시</a:t>
            </a:r>
            <a:endParaRPr lang="ko-KR" altLang="en-US" sz="1100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32E33A6-B4C3-44BD-B62D-6912F09E128E}"/>
              </a:ext>
            </a:extLst>
          </p:cNvPr>
          <p:cNvCxnSpPr>
            <a:cxnSpLocks/>
          </p:cNvCxnSpPr>
          <p:nvPr/>
        </p:nvCxnSpPr>
        <p:spPr>
          <a:xfrm flipV="1">
            <a:off x="4051551" y="3139045"/>
            <a:ext cx="1565662" cy="37638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9D9FD9A-F078-4C66-BF0A-03275EF8289E}"/>
              </a:ext>
            </a:extLst>
          </p:cNvPr>
          <p:cNvSpPr txBox="1"/>
          <p:nvPr/>
        </p:nvSpPr>
        <p:spPr>
          <a:xfrm>
            <a:off x="2958904" y="3408006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별점</a:t>
            </a:r>
            <a:r>
              <a:rPr lang="ko-KR" altLang="en-US" sz="1400" dirty="0"/>
              <a:t> 표시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CADD87-C6AB-486B-A7DE-B25804076178}"/>
              </a:ext>
            </a:extLst>
          </p:cNvPr>
          <p:cNvSpPr txBox="1"/>
          <p:nvPr/>
        </p:nvSpPr>
        <p:spPr>
          <a:xfrm>
            <a:off x="3052655" y="2842474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지역표시</a:t>
            </a:r>
            <a:endParaRPr lang="ko-KR" altLang="en-US" sz="11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07EC4B-A527-4A6E-BCE9-461D4737F9F2}"/>
              </a:ext>
            </a:extLst>
          </p:cNvPr>
          <p:cNvSpPr/>
          <p:nvPr/>
        </p:nvSpPr>
        <p:spPr>
          <a:xfrm>
            <a:off x="5580605" y="3285211"/>
            <a:ext cx="1338387" cy="1698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DE563C4-9F15-4E30-93EF-DCD193426CD4}"/>
              </a:ext>
            </a:extLst>
          </p:cNvPr>
          <p:cNvCxnSpPr>
            <a:cxnSpLocks/>
          </p:cNvCxnSpPr>
          <p:nvPr/>
        </p:nvCxnSpPr>
        <p:spPr>
          <a:xfrm rot="5400000">
            <a:off x="4578640" y="4162106"/>
            <a:ext cx="1028001" cy="975931"/>
          </a:xfrm>
          <a:prstGeom prst="bentConnector3">
            <a:avLst>
              <a:gd name="adj1" fmla="val 584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BC3C3BD-7138-4153-825D-01CE72902DC5}"/>
              </a:ext>
            </a:extLst>
          </p:cNvPr>
          <p:cNvSpPr txBox="1"/>
          <p:nvPr/>
        </p:nvSpPr>
        <p:spPr>
          <a:xfrm>
            <a:off x="2779020" y="5276583"/>
            <a:ext cx="231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클릭 시 </a:t>
            </a:r>
            <a:r>
              <a:rPr lang="en-US" altLang="ko-KR" sz="1400" b="1" dirty="0"/>
              <a:t>Sub Page</a:t>
            </a:r>
            <a:r>
              <a:rPr lang="ko-KR" altLang="en-US" sz="1400" dirty="0"/>
              <a:t>로 이동</a:t>
            </a:r>
            <a:endParaRPr lang="ko-KR" altLang="en-US" sz="11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641D52-A496-41D7-8B34-36839148D878}"/>
              </a:ext>
            </a:extLst>
          </p:cNvPr>
          <p:cNvSpPr/>
          <p:nvPr/>
        </p:nvSpPr>
        <p:spPr>
          <a:xfrm>
            <a:off x="4572000" y="172270"/>
            <a:ext cx="7414171" cy="1878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5BF9C2F8-CFE6-4296-9306-360AC699A36D}"/>
              </a:ext>
            </a:extLst>
          </p:cNvPr>
          <p:cNvSpPr/>
          <p:nvPr/>
        </p:nvSpPr>
        <p:spPr>
          <a:xfrm flipV="1">
            <a:off x="58723" y="219943"/>
            <a:ext cx="4513277" cy="537210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723B5EF-89F9-4CD3-94C8-16A0980AB54A}"/>
              </a:ext>
            </a:extLst>
          </p:cNvPr>
          <p:cNvSpPr txBox="1">
            <a:spLocks/>
          </p:cNvSpPr>
          <p:nvPr/>
        </p:nvSpPr>
        <p:spPr>
          <a:xfrm>
            <a:off x="197439" y="99939"/>
            <a:ext cx="4513277" cy="53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</a:rPr>
              <a:t>프로젝트 내용 </a:t>
            </a:r>
            <a:r>
              <a:rPr lang="en-US" altLang="ko-KR" sz="1200" dirty="0">
                <a:solidFill>
                  <a:schemeClr val="bg1"/>
                </a:solidFill>
              </a:rPr>
              <a:t>MAIN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8D94E800-162C-48A9-9F03-BD2648544C72}"/>
              </a:ext>
            </a:extLst>
          </p:cNvPr>
          <p:cNvCxnSpPr>
            <a:cxnSpLocks/>
          </p:cNvCxnSpPr>
          <p:nvPr/>
        </p:nvCxnSpPr>
        <p:spPr>
          <a:xfrm>
            <a:off x="4442662" y="2691599"/>
            <a:ext cx="1174551" cy="878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9F45A34-1386-461A-BC0D-D7054BA0603F}"/>
              </a:ext>
            </a:extLst>
          </p:cNvPr>
          <p:cNvCxnSpPr>
            <a:cxnSpLocks/>
          </p:cNvCxnSpPr>
          <p:nvPr/>
        </p:nvCxnSpPr>
        <p:spPr>
          <a:xfrm flipV="1">
            <a:off x="3902624" y="2985399"/>
            <a:ext cx="171458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3E2A5CB-DFCC-474A-A2E7-3DDC1DA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US" altLang="ko-KR" noProof="0" smtClean="0"/>
              <a:t>9</a:t>
            </a:fld>
            <a:endParaRPr lang="ko-KR" altLang="en-US" noProof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EF9A2-15CD-4693-93AD-2E54E3AFA0E8}"/>
              </a:ext>
            </a:extLst>
          </p:cNvPr>
          <p:cNvSpPr txBox="1"/>
          <p:nvPr/>
        </p:nvSpPr>
        <p:spPr>
          <a:xfrm>
            <a:off x="4474532" y="54364"/>
            <a:ext cx="761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프로젝트개요 </a:t>
            </a:r>
            <a:r>
              <a:rPr lang="en-US" altLang="ko-KR" sz="1100" dirty="0">
                <a:solidFill>
                  <a:schemeClr val="bg1"/>
                </a:solidFill>
              </a:rPr>
              <a:t> | </a:t>
            </a:r>
            <a:r>
              <a:rPr lang="ko-KR" altLang="en-US" sz="1100" dirty="0">
                <a:solidFill>
                  <a:schemeClr val="bg1"/>
                </a:solidFill>
              </a:rPr>
              <a:t>팀구성도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업무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업무일정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프로젝트제작</a:t>
            </a:r>
            <a:r>
              <a:rPr lang="en-US" altLang="ko-KR" sz="1100" dirty="0">
                <a:solidFill>
                  <a:schemeClr val="bg1"/>
                </a:solidFill>
              </a:rPr>
              <a:t>TOOLS   |   </a:t>
            </a:r>
            <a:r>
              <a:rPr lang="ko-KR" altLang="en-US" sz="1100" b="1" dirty="0">
                <a:solidFill>
                  <a:srgbClr val="FFFF00"/>
                </a:solidFill>
              </a:rPr>
              <a:t>프로젝트내용</a:t>
            </a:r>
            <a:r>
              <a:rPr lang="ko-KR" altLang="en-US" sz="1100" dirty="0">
                <a:solidFill>
                  <a:schemeClr val="bg1"/>
                </a:solidFill>
              </a:rPr>
              <a:t>   </a:t>
            </a:r>
            <a:r>
              <a:rPr lang="en-US" altLang="ko-KR" sz="1100" dirty="0">
                <a:solidFill>
                  <a:schemeClr val="bg1"/>
                </a:solidFill>
              </a:rPr>
              <a:t>|   </a:t>
            </a:r>
            <a:r>
              <a:rPr lang="ko-KR" altLang="en-US" sz="1100" dirty="0">
                <a:solidFill>
                  <a:schemeClr val="bg1"/>
                </a:solidFill>
              </a:rPr>
              <a:t>프로젝트수행경과   </a:t>
            </a:r>
            <a:r>
              <a:rPr lang="en-US" altLang="ko-KR" sz="1100" dirty="0">
                <a:solidFill>
                  <a:schemeClr val="bg1"/>
                </a:solidFill>
              </a:rPr>
              <a:t>|  </a:t>
            </a:r>
            <a:r>
              <a:rPr lang="ko-KR" altLang="en-US" sz="1100" dirty="0">
                <a:solidFill>
                  <a:schemeClr val="bg1"/>
                </a:solidFill>
              </a:rPr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216755873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65EBD3-98B5-4FD2-8FAF-5D4022A9F7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655</TotalTime>
  <Words>867</Words>
  <Application>Microsoft Office PowerPoint</Application>
  <PresentationFormat>와이드스크린</PresentationFormat>
  <Paragraphs>286</Paragraphs>
  <Slides>14</Slides>
  <Notes>14</Notes>
  <HiddenSlides>0</HiddenSlides>
  <MMClips>1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Adobe 고딕 Std B</vt:lpstr>
      <vt:lpstr>맑은 고딕</vt:lpstr>
      <vt:lpstr>맑은 고딕 Semilight</vt:lpstr>
      <vt:lpstr>세방고딕 Bold</vt:lpstr>
      <vt:lpstr>세방고딕 Regular</vt:lpstr>
      <vt:lpstr>Arial</vt:lpstr>
      <vt:lpstr>Corbel</vt:lpstr>
      <vt:lpstr>Wingdings</vt:lpstr>
      <vt:lpstr>기본</vt:lpstr>
      <vt:lpstr>국내 여행 정보 제공서비스</vt:lpstr>
      <vt:lpstr>PowerPoint 프레젠테이션</vt:lpstr>
      <vt:lpstr>목차</vt:lpstr>
      <vt:lpstr>PowerPoint 프레젠테이션</vt:lpstr>
      <vt:lpstr>팀 구성도/업무</vt:lpstr>
      <vt:lpstr>업무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관광 정보 제공 서비스</dc:title>
  <dc:creator>Manic-063</dc:creator>
  <cp:lastModifiedBy>Manic-063</cp:lastModifiedBy>
  <cp:revision>98</cp:revision>
  <dcterms:created xsi:type="dcterms:W3CDTF">2024-07-10T03:34:11Z</dcterms:created>
  <dcterms:modified xsi:type="dcterms:W3CDTF">2024-07-22T06:27:57Z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